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63" r:id="rId3"/>
    <p:sldId id="282" r:id="rId4"/>
    <p:sldId id="281" r:id="rId5"/>
    <p:sldId id="279" r:id="rId6"/>
    <p:sldId id="280" r:id="rId7"/>
    <p:sldId id="284" r:id="rId8"/>
    <p:sldId id="272" r:id="rId9"/>
    <p:sldId id="285" r:id="rId10"/>
    <p:sldId id="273" r:id="rId11"/>
    <p:sldId id="274" r:id="rId12"/>
    <p:sldId id="283" r:id="rId13"/>
  </p:sldIdLst>
  <p:sldSz cx="18472150" cy="9001125"/>
  <p:notesSz cx="7010400" cy="9296400"/>
  <p:defaultTextStyle>
    <a:defPPr>
      <a:defRPr lang="es-MX"/>
    </a:defPPr>
    <a:lvl1pPr marL="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6865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3731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200596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7462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34327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401193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680585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349240" algn="l" defTabSz="13373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5205" userDrawn="1">
          <p15:clr>
            <a:srgbClr val="A4A3A4"/>
          </p15:clr>
        </p15:guide>
        <p15:guide id="3" pos="58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C0C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97" autoAdjust="0"/>
    <p:restoredTop sz="92049" autoAdjust="0"/>
  </p:normalViewPr>
  <p:slideViewPr>
    <p:cSldViewPr>
      <p:cViewPr>
        <p:scale>
          <a:sx n="66" d="100"/>
          <a:sy n="66" d="100"/>
        </p:scale>
        <p:origin x="-174" y="-384"/>
      </p:cViewPr>
      <p:guideLst>
        <p:guide orient="horz" pos="2835"/>
        <p:guide pos="5205"/>
        <p:guide pos="58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C1172-9835-4C7E-BB34-5ECA3DF080F8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61A3C-209A-4094-AB24-708CE54EE2B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133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A0A15-A4C6-004B-A409-2D4B47F6F835}" type="datetimeFigureOut">
              <a:rPr lang="es-ES_tradnl" smtClean="0"/>
              <a:t>10/10/2025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" y="1162050"/>
            <a:ext cx="64389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4A547-DFEA-6A4B-86E4-66725539E8A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8022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4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7338" y="1162050"/>
            <a:ext cx="6435725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039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4247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97666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062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3002-F654-DCB7-3DA0-D0B10F10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BCD3BDE-DCD5-E6AE-FCA2-80B90F2D3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11150" y="1181100"/>
            <a:ext cx="6543675" cy="3189288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44FC887-C11D-D1C3-FE00-6465A04A0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31BA146-39B0-9F11-64F5-CA60278B7E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4A547-DFEA-6A4B-86E4-66725539E8A0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373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395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83508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26744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" y="1162050"/>
            <a:ext cx="6438900" cy="31369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4A547-DFEA-6A4B-86E4-66725539E8A0}" type="slidenum">
              <a:rPr lang="es-ES_tradnl" smtClean="0"/>
              <a:t>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9273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85413" y="2796183"/>
            <a:ext cx="15701327" cy="192940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0823" y="5100637"/>
            <a:ext cx="12930506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2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64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4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28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10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92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7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56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9801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3543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59175" y="5784061"/>
            <a:ext cx="15701327" cy="1787723"/>
          </a:xfrm>
        </p:spPr>
        <p:txBody>
          <a:bodyPr anchor="t"/>
          <a:lstStyle>
            <a:lvl1pPr algn="l">
              <a:defRPr sz="6018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59175" y="3815066"/>
            <a:ext cx="15701327" cy="1968995"/>
          </a:xfrm>
        </p:spPr>
        <p:txBody>
          <a:bodyPr anchor="b"/>
          <a:lstStyle>
            <a:lvl1pPr marL="0" indent="0">
              <a:buNone/>
              <a:defRPr sz="2958">
                <a:solidFill>
                  <a:schemeClr val="tx1">
                    <a:tint val="75000"/>
                  </a:schemeClr>
                </a:solidFill>
              </a:defRPr>
            </a:lvl1pPr>
            <a:lvl2pPr marL="682043" indent="0">
              <a:buNone/>
              <a:defRPr sz="2652">
                <a:solidFill>
                  <a:schemeClr val="tx1">
                    <a:tint val="75000"/>
                  </a:schemeClr>
                </a:solidFill>
              </a:defRPr>
            </a:lvl2pPr>
            <a:lvl3pPr marL="1364088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2046131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4pPr>
            <a:lvl5pPr marL="272817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5pPr>
            <a:lvl6pPr marL="3410219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6pPr>
            <a:lvl7pPr marL="4092262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7pPr>
            <a:lvl8pPr marL="4774306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8pPr>
            <a:lvl9pPr marL="5456349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9856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23609" y="2100263"/>
            <a:ext cx="8158532" cy="5940326"/>
          </a:xfrm>
        </p:spPr>
        <p:txBody>
          <a:bodyPr/>
          <a:lstStyle>
            <a:lvl1pPr>
              <a:defRPr sz="4183"/>
            </a:lvl1pPr>
            <a:lvl2pPr>
              <a:defRPr sz="3570"/>
            </a:lvl2pPr>
            <a:lvl3pPr>
              <a:defRPr sz="2958"/>
            </a:lvl3pPr>
            <a:lvl4pPr>
              <a:defRPr sz="2652"/>
            </a:lvl4pPr>
            <a:lvl5pPr>
              <a:defRPr sz="2652"/>
            </a:lvl5pPr>
            <a:lvl6pPr>
              <a:defRPr sz="2652"/>
            </a:lvl6pPr>
            <a:lvl7pPr>
              <a:defRPr sz="2652"/>
            </a:lvl7pPr>
            <a:lvl8pPr>
              <a:defRPr sz="2652"/>
            </a:lvl8pPr>
            <a:lvl9pPr>
              <a:defRPr sz="265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390011" y="2100263"/>
            <a:ext cx="8158532" cy="5940326"/>
          </a:xfrm>
        </p:spPr>
        <p:txBody>
          <a:bodyPr/>
          <a:lstStyle>
            <a:lvl1pPr>
              <a:defRPr sz="4183"/>
            </a:lvl1pPr>
            <a:lvl2pPr>
              <a:defRPr sz="3570"/>
            </a:lvl2pPr>
            <a:lvl3pPr>
              <a:defRPr sz="2958"/>
            </a:lvl3pPr>
            <a:lvl4pPr>
              <a:defRPr sz="2652"/>
            </a:lvl4pPr>
            <a:lvl5pPr>
              <a:defRPr sz="2652"/>
            </a:lvl5pPr>
            <a:lvl6pPr>
              <a:defRPr sz="2652"/>
            </a:lvl6pPr>
            <a:lvl7pPr>
              <a:defRPr sz="2652"/>
            </a:lvl7pPr>
            <a:lvl8pPr>
              <a:defRPr sz="2652"/>
            </a:lvl8pPr>
            <a:lvl9pPr>
              <a:defRPr sz="265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208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09" y="2014836"/>
            <a:ext cx="8161741" cy="839688"/>
          </a:xfrm>
        </p:spPr>
        <p:txBody>
          <a:bodyPr anchor="b"/>
          <a:lstStyle>
            <a:lvl1pPr marL="0" indent="0">
              <a:buNone/>
              <a:defRPr sz="3570" b="1"/>
            </a:lvl1pPr>
            <a:lvl2pPr marL="682043" indent="0">
              <a:buNone/>
              <a:defRPr sz="2958" b="1"/>
            </a:lvl2pPr>
            <a:lvl3pPr marL="1364088" indent="0">
              <a:buNone/>
              <a:defRPr sz="2652" b="1"/>
            </a:lvl3pPr>
            <a:lvl4pPr marL="2046131" indent="0">
              <a:buNone/>
              <a:defRPr sz="2346" b="1"/>
            </a:lvl4pPr>
            <a:lvl5pPr marL="2728175" indent="0">
              <a:buNone/>
              <a:defRPr sz="2346" b="1"/>
            </a:lvl5pPr>
            <a:lvl6pPr marL="3410219" indent="0">
              <a:buNone/>
              <a:defRPr sz="2346" b="1"/>
            </a:lvl6pPr>
            <a:lvl7pPr marL="4092262" indent="0">
              <a:buNone/>
              <a:defRPr sz="2346" b="1"/>
            </a:lvl7pPr>
            <a:lvl8pPr marL="4774306" indent="0">
              <a:buNone/>
              <a:defRPr sz="2346" b="1"/>
            </a:lvl8pPr>
            <a:lvl9pPr marL="5456349" indent="0">
              <a:buNone/>
              <a:defRPr sz="2346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23609" y="2854523"/>
            <a:ext cx="8161741" cy="5186066"/>
          </a:xfrm>
        </p:spPr>
        <p:txBody>
          <a:bodyPr/>
          <a:lstStyle>
            <a:lvl1pPr>
              <a:defRPr sz="3570"/>
            </a:lvl1pPr>
            <a:lvl2pPr>
              <a:defRPr sz="2958"/>
            </a:lvl2pPr>
            <a:lvl3pPr>
              <a:defRPr sz="2652"/>
            </a:lvl3pPr>
            <a:lvl4pPr>
              <a:defRPr sz="2346"/>
            </a:lvl4pPr>
            <a:lvl5pPr>
              <a:defRPr sz="2346"/>
            </a:lvl5pPr>
            <a:lvl6pPr>
              <a:defRPr sz="2346"/>
            </a:lvl6pPr>
            <a:lvl7pPr>
              <a:defRPr sz="2346"/>
            </a:lvl7pPr>
            <a:lvl8pPr>
              <a:defRPr sz="2346"/>
            </a:lvl8pPr>
            <a:lvl9pPr>
              <a:defRPr sz="234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383597" y="2014836"/>
            <a:ext cx="8164948" cy="839688"/>
          </a:xfrm>
        </p:spPr>
        <p:txBody>
          <a:bodyPr anchor="b"/>
          <a:lstStyle>
            <a:lvl1pPr marL="0" indent="0">
              <a:buNone/>
              <a:defRPr sz="3570" b="1"/>
            </a:lvl1pPr>
            <a:lvl2pPr marL="682043" indent="0">
              <a:buNone/>
              <a:defRPr sz="2958" b="1"/>
            </a:lvl2pPr>
            <a:lvl3pPr marL="1364088" indent="0">
              <a:buNone/>
              <a:defRPr sz="2652" b="1"/>
            </a:lvl3pPr>
            <a:lvl4pPr marL="2046131" indent="0">
              <a:buNone/>
              <a:defRPr sz="2346" b="1"/>
            </a:lvl4pPr>
            <a:lvl5pPr marL="2728175" indent="0">
              <a:buNone/>
              <a:defRPr sz="2346" b="1"/>
            </a:lvl5pPr>
            <a:lvl6pPr marL="3410219" indent="0">
              <a:buNone/>
              <a:defRPr sz="2346" b="1"/>
            </a:lvl6pPr>
            <a:lvl7pPr marL="4092262" indent="0">
              <a:buNone/>
              <a:defRPr sz="2346" b="1"/>
            </a:lvl7pPr>
            <a:lvl8pPr marL="4774306" indent="0">
              <a:buNone/>
              <a:defRPr sz="2346" b="1"/>
            </a:lvl8pPr>
            <a:lvl9pPr marL="5456349" indent="0">
              <a:buNone/>
              <a:defRPr sz="2346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383597" y="2854523"/>
            <a:ext cx="8164948" cy="5186066"/>
          </a:xfrm>
        </p:spPr>
        <p:txBody>
          <a:bodyPr/>
          <a:lstStyle>
            <a:lvl1pPr>
              <a:defRPr sz="3570"/>
            </a:lvl1pPr>
            <a:lvl2pPr>
              <a:defRPr sz="2958"/>
            </a:lvl2pPr>
            <a:lvl3pPr>
              <a:defRPr sz="2652"/>
            </a:lvl3pPr>
            <a:lvl4pPr>
              <a:defRPr sz="2346"/>
            </a:lvl4pPr>
            <a:lvl5pPr>
              <a:defRPr sz="2346"/>
            </a:lvl5pPr>
            <a:lvl6pPr>
              <a:defRPr sz="2346"/>
            </a:lvl6pPr>
            <a:lvl7pPr>
              <a:defRPr sz="2346"/>
            </a:lvl7pPr>
            <a:lvl8pPr>
              <a:defRPr sz="2346"/>
            </a:lvl8pPr>
            <a:lvl9pPr>
              <a:defRPr sz="234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8546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9580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415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3612" y="358382"/>
            <a:ext cx="6077210" cy="1525191"/>
          </a:xfrm>
        </p:spPr>
        <p:txBody>
          <a:bodyPr anchor="b"/>
          <a:lstStyle>
            <a:lvl1pPr algn="l">
              <a:defRPr sz="2958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22098" y="358383"/>
            <a:ext cx="10326445" cy="7682211"/>
          </a:xfrm>
        </p:spPr>
        <p:txBody>
          <a:bodyPr/>
          <a:lstStyle>
            <a:lvl1pPr>
              <a:defRPr sz="4794"/>
            </a:lvl1pPr>
            <a:lvl2pPr>
              <a:defRPr sz="4183"/>
            </a:lvl2pPr>
            <a:lvl3pPr>
              <a:defRPr sz="3570"/>
            </a:lvl3pPr>
            <a:lvl4pPr>
              <a:defRPr sz="2958"/>
            </a:lvl4pPr>
            <a:lvl5pPr>
              <a:defRPr sz="2958"/>
            </a:lvl5pPr>
            <a:lvl6pPr>
              <a:defRPr sz="2958"/>
            </a:lvl6pPr>
            <a:lvl7pPr>
              <a:defRPr sz="2958"/>
            </a:lvl7pPr>
            <a:lvl8pPr>
              <a:defRPr sz="2958"/>
            </a:lvl8pPr>
            <a:lvl9pPr>
              <a:defRPr sz="2958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3612" y="1883570"/>
            <a:ext cx="6077210" cy="6157020"/>
          </a:xfrm>
        </p:spPr>
        <p:txBody>
          <a:bodyPr/>
          <a:lstStyle>
            <a:lvl1pPr marL="0" indent="0">
              <a:buNone/>
              <a:defRPr sz="2040"/>
            </a:lvl1pPr>
            <a:lvl2pPr marL="682043" indent="0">
              <a:buNone/>
              <a:defRPr sz="1836"/>
            </a:lvl2pPr>
            <a:lvl3pPr marL="1364088" indent="0">
              <a:buNone/>
              <a:defRPr sz="1530"/>
            </a:lvl3pPr>
            <a:lvl4pPr marL="2046131" indent="0">
              <a:buNone/>
              <a:defRPr sz="1326"/>
            </a:lvl4pPr>
            <a:lvl5pPr marL="2728175" indent="0">
              <a:buNone/>
              <a:defRPr sz="1326"/>
            </a:lvl5pPr>
            <a:lvl6pPr marL="3410219" indent="0">
              <a:buNone/>
              <a:defRPr sz="1326"/>
            </a:lvl6pPr>
            <a:lvl7pPr marL="4092262" indent="0">
              <a:buNone/>
              <a:defRPr sz="1326"/>
            </a:lvl7pPr>
            <a:lvl8pPr marL="4774306" indent="0">
              <a:buNone/>
              <a:defRPr sz="1326"/>
            </a:lvl8pPr>
            <a:lvl9pPr marL="5456349" indent="0">
              <a:buNone/>
              <a:defRPr sz="132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7334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20672" y="6300787"/>
            <a:ext cx="11083290" cy="743844"/>
          </a:xfrm>
        </p:spPr>
        <p:txBody>
          <a:bodyPr anchor="b"/>
          <a:lstStyle>
            <a:lvl1pPr algn="l">
              <a:defRPr sz="2958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20672" y="804271"/>
            <a:ext cx="11083290" cy="5400675"/>
          </a:xfrm>
        </p:spPr>
        <p:txBody>
          <a:bodyPr/>
          <a:lstStyle>
            <a:lvl1pPr marL="0" indent="0">
              <a:buNone/>
              <a:defRPr sz="4794"/>
            </a:lvl1pPr>
            <a:lvl2pPr marL="682043" indent="0">
              <a:buNone/>
              <a:defRPr sz="4183"/>
            </a:lvl2pPr>
            <a:lvl3pPr marL="1364088" indent="0">
              <a:buNone/>
              <a:defRPr sz="3570"/>
            </a:lvl3pPr>
            <a:lvl4pPr marL="2046131" indent="0">
              <a:buNone/>
              <a:defRPr sz="2958"/>
            </a:lvl4pPr>
            <a:lvl5pPr marL="2728175" indent="0">
              <a:buNone/>
              <a:defRPr sz="2958"/>
            </a:lvl5pPr>
            <a:lvl6pPr marL="3410219" indent="0">
              <a:buNone/>
              <a:defRPr sz="2958"/>
            </a:lvl6pPr>
            <a:lvl7pPr marL="4092262" indent="0">
              <a:buNone/>
              <a:defRPr sz="2958"/>
            </a:lvl7pPr>
            <a:lvl8pPr marL="4774306" indent="0">
              <a:buNone/>
              <a:defRPr sz="2958"/>
            </a:lvl8pPr>
            <a:lvl9pPr marL="5456349" indent="0">
              <a:buNone/>
              <a:defRPr sz="2958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20672" y="7044635"/>
            <a:ext cx="11083290" cy="1056381"/>
          </a:xfrm>
        </p:spPr>
        <p:txBody>
          <a:bodyPr/>
          <a:lstStyle>
            <a:lvl1pPr marL="0" indent="0">
              <a:buNone/>
              <a:defRPr sz="2040"/>
            </a:lvl1pPr>
            <a:lvl2pPr marL="682043" indent="0">
              <a:buNone/>
              <a:defRPr sz="1836"/>
            </a:lvl2pPr>
            <a:lvl3pPr marL="1364088" indent="0">
              <a:buNone/>
              <a:defRPr sz="1530"/>
            </a:lvl3pPr>
            <a:lvl4pPr marL="2046131" indent="0">
              <a:buNone/>
              <a:defRPr sz="1326"/>
            </a:lvl4pPr>
            <a:lvl5pPr marL="2728175" indent="0">
              <a:buNone/>
              <a:defRPr sz="1326"/>
            </a:lvl5pPr>
            <a:lvl6pPr marL="3410219" indent="0">
              <a:buNone/>
              <a:defRPr sz="1326"/>
            </a:lvl6pPr>
            <a:lvl7pPr marL="4092262" indent="0">
              <a:buNone/>
              <a:defRPr sz="1326"/>
            </a:lvl7pPr>
            <a:lvl8pPr marL="4774306" indent="0">
              <a:buNone/>
              <a:defRPr sz="1326"/>
            </a:lvl8pPr>
            <a:lvl9pPr marL="5456349" indent="0">
              <a:buNone/>
              <a:defRPr sz="132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7428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554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392311" y="360467"/>
            <a:ext cx="4156234" cy="768012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23608" y="360467"/>
            <a:ext cx="12160832" cy="768012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3006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85417" y="2796189"/>
            <a:ext cx="15701328" cy="192940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0828" y="5100637"/>
            <a:ext cx="12930507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9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90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85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580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475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371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266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16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95810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373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59178" y="5784069"/>
            <a:ext cx="15701328" cy="1787723"/>
          </a:xfrm>
        </p:spPr>
        <p:txBody>
          <a:bodyPr anchor="t"/>
          <a:lstStyle>
            <a:lvl1pPr algn="l">
              <a:defRPr sz="7899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59178" y="3815074"/>
            <a:ext cx="15701328" cy="1968995"/>
          </a:xfrm>
        </p:spPr>
        <p:txBody>
          <a:bodyPr anchor="b"/>
          <a:lstStyle>
            <a:lvl1pPr marL="0" indent="0">
              <a:buNone/>
              <a:defRPr sz="3882">
                <a:solidFill>
                  <a:schemeClr val="tx1">
                    <a:tint val="75000"/>
                  </a:schemeClr>
                </a:solidFill>
              </a:defRPr>
            </a:lvl1pPr>
            <a:lvl2pPr marL="895181" indent="0">
              <a:buNone/>
              <a:defRPr sz="3481">
                <a:solidFill>
                  <a:schemeClr val="tx1">
                    <a:tint val="75000"/>
                  </a:schemeClr>
                </a:solidFill>
              </a:defRPr>
            </a:lvl2pPr>
            <a:lvl3pPr marL="1790366" indent="0">
              <a:buNone/>
              <a:defRPr sz="3079">
                <a:solidFill>
                  <a:schemeClr val="tx1">
                    <a:tint val="75000"/>
                  </a:schemeClr>
                </a:solidFill>
              </a:defRPr>
            </a:lvl3pPr>
            <a:lvl4pPr marL="2685547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4pPr>
            <a:lvl5pPr marL="3580730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5pPr>
            <a:lvl6pPr marL="4475912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6pPr>
            <a:lvl7pPr marL="5371094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7pPr>
            <a:lvl8pPr marL="6266277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8pPr>
            <a:lvl9pPr marL="7161458" indent="0">
              <a:buNone/>
              <a:defRPr sz="26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69408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23612" y="2100269"/>
            <a:ext cx="8158534" cy="5940326"/>
          </a:xfrm>
        </p:spPr>
        <p:txBody>
          <a:bodyPr/>
          <a:lstStyle>
            <a:lvl1pPr>
              <a:defRPr sz="5490"/>
            </a:lvl1pPr>
            <a:lvl2pPr>
              <a:defRPr sz="4686"/>
            </a:lvl2pPr>
            <a:lvl3pPr>
              <a:defRPr sz="3882"/>
            </a:lvl3pPr>
            <a:lvl4pPr>
              <a:defRPr sz="3481"/>
            </a:lvl4pPr>
            <a:lvl5pPr>
              <a:defRPr sz="3481"/>
            </a:lvl5pPr>
            <a:lvl6pPr>
              <a:defRPr sz="3481"/>
            </a:lvl6pPr>
            <a:lvl7pPr>
              <a:defRPr sz="3481"/>
            </a:lvl7pPr>
            <a:lvl8pPr>
              <a:defRPr sz="3481"/>
            </a:lvl8pPr>
            <a:lvl9pPr>
              <a:defRPr sz="348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390011" y="2100269"/>
            <a:ext cx="8158534" cy="5940326"/>
          </a:xfrm>
        </p:spPr>
        <p:txBody>
          <a:bodyPr/>
          <a:lstStyle>
            <a:lvl1pPr>
              <a:defRPr sz="5490"/>
            </a:lvl1pPr>
            <a:lvl2pPr>
              <a:defRPr sz="4686"/>
            </a:lvl2pPr>
            <a:lvl3pPr>
              <a:defRPr sz="3882"/>
            </a:lvl3pPr>
            <a:lvl4pPr>
              <a:defRPr sz="3481"/>
            </a:lvl4pPr>
            <a:lvl5pPr>
              <a:defRPr sz="3481"/>
            </a:lvl5pPr>
            <a:lvl6pPr>
              <a:defRPr sz="3481"/>
            </a:lvl6pPr>
            <a:lvl7pPr>
              <a:defRPr sz="3481"/>
            </a:lvl7pPr>
            <a:lvl8pPr>
              <a:defRPr sz="3481"/>
            </a:lvl8pPr>
            <a:lvl9pPr>
              <a:defRPr sz="348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6080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14" y="2014836"/>
            <a:ext cx="8161742" cy="839688"/>
          </a:xfrm>
        </p:spPr>
        <p:txBody>
          <a:bodyPr anchor="b"/>
          <a:lstStyle>
            <a:lvl1pPr marL="0" indent="0">
              <a:buNone/>
              <a:defRPr sz="4686" b="1"/>
            </a:lvl1pPr>
            <a:lvl2pPr marL="895181" indent="0">
              <a:buNone/>
              <a:defRPr sz="3882" b="1"/>
            </a:lvl2pPr>
            <a:lvl3pPr marL="1790366" indent="0">
              <a:buNone/>
              <a:defRPr sz="3481" b="1"/>
            </a:lvl3pPr>
            <a:lvl4pPr marL="2685547" indent="0">
              <a:buNone/>
              <a:defRPr sz="3079" b="1"/>
            </a:lvl4pPr>
            <a:lvl5pPr marL="3580730" indent="0">
              <a:buNone/>
              <a:defRPr sz="3079" b="1"/>
            </a:lvl5pPr>
            <a:lvl6pPr marL="4475912" indent="0">
              <a:buNone/>
              <a:defRPr sz="3079" b="1"/>
            </a:lvl6pPr>
            <a:lvl7pPr marL="5371094" indent="0">
              <a:buNone/>
              <a:defRPr sz="3079" b="1"/>
            </a:lvl7pPr>
            <a:lvl8pPr marL="6266277" indent="0">
              <a:buNone/>
              <a:defRPr sz="3079" b="1"/>
            </a:lvl8pPr>
            <a:lvl9pPr marL="7161458" indent="0">
              <a:buNone/>
              <a:defRPr sz="307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23614" y="2854523"/>
            <a:ext cx="8161742" cy="5186066"/>
          </a:xfrm>
        </p:spPr>
        <p:txBody>
          <a:bodyPr/>
          <a:lstStyle>
            <a:lvl1pPr>
              <a:defRPr sz="4686"/>
            </a:lvl1pPr>
            <a:lvl2pPr>
              <a:defRPr sz="3882"/>
            </a:lvl2pPr>
            <a:lvl3pPr>
              <a:defRPr sz="3481"/>
            </a:lvl3pPr>
            <a:lvl4pPr>
              <a:defRPr sz="3079"/>
            </a:lvl4pPr>
            <a:lvl5pPr>
              <a:defRPr sz="3079"/>
            </a:lvl5pPr>
            <a:lvl6pPr>
              <a:defRPr sz="3079"/>
            </a:lvl6pPr>
            <a:lvl7pPr>
              <a:defRPr sz="3079"/>
            </a:lvl7pPr>
            <a:lvl8pPr>
              <a:defRPr sz="3079"/>
            </a:lvl8pPr>
            <a:lvl9pPr>
              <a:defRPr sz="307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383596" y="2014836"/>
            <a:ext cx="8164948" cy="839688"/>
          </a:xfrm>
        </p:spPr>
        <p:txBody>
          <a:bodyPr anchor="b"/>
          <a:lstStyle>
            <a:lvl1pPr marL="0" indent="0">
              <a:buNone/>
              <a:defRPr sz="4686" b="1"/>
            </a:lvl1pPr>
            <a:lvl2pPr marL="895181" indent="0">
              <a:buNone/>
              <a:defRPr sz="3882" b="1"/>
            </a:lvl2pPr>
            <a:lvl3pPr marL="1790366" indent="0">
              <a:buNone/>
              <a:defRPr sz="3481" b="1"/>
            </a:lvl3pPr>
            <a:lvl4pPr marL="2685547" indent="0">
              <a:buNone/>
              <a:defRPr sz="3079" b="1"/>
            </a:lvl4pPr>
            <a:lvl5pPr marL="3580730" indent="0">
              <a:buNone/>
              <a:defRPr sz="3079" b="1"/>
            </a:lvl5pPr>
            <a:lvl6pPr marL="4475912" indent="0">
              <a:buNone/>
              <a:defRPr sz="3079" b="1"/>
            </a:lvl6pPr>
            <a:lvl7pPr marL="5371094" indent="0">
              <a:buNone/>
              <a:defRPr sz="3079" b="1"/>
            </a:lvl7pPr>
            <a:lvl8pPr marL="6266277" indent="0">
              <a:buNone/>
              <a:defRPr sz="3079" b="1"/>
            </a:lvl8pPr>
            <a:lvl9pPr marL="7161458" indent="0">
              <a:buNone/>
              <a:defRPr sz="307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383596" y="2854523"/>
            <a:ext cx="8164948" cy="5186066"/>
          </a:xfrm>
        </p:spPr>
        <p:txBody>
          <a:bodyPr/>
          <a:lstStyle>
            <a:lvl1pPr>
              <a:defRPr sz="4686"/>
            </a:lvl1pPr>
            <a:lvl2pPr>
              <a:defRPr sz="3882"/>
            </a:lvl2pPr>
            <a:lvl3pPr>
              <a:defRPr sz="3481"/>
            </a:lvl3pPr>
            <a:lvl4pPr>
              <a:defRPr sz="3079"/>
            </a:lvl4pPr>
            <a:lvl5pPr>
              <a:defRPr sz="3079"/>
            </a:lvl5pPr>
            <a:lvl6pPr>
              <a:defRPr sz="3079"/>
            </a:lvl6pPr>
            <a:lvl7pPr>
              <a:defRPr sz="3079"/>
            </a:lvl7pPr>
            <a:lvl8pPr>
              <a:defRPr sz="3079"/>
            </a:lvl8pPr>
            <a:lvl9pPr>
              <a:defRPr sz="307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18954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98487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3679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3615" y="358385"/>
            <a:ext cx="6077210" cy="1525191"/>
          </a:xfrm>
        </p:spPr>
        <p:txBody>
          <a:bodyPr anchor="b"/>
          <a:lstStyle>
            <a:lvl1pPr algn="l">
              <a:defRPr sz="3882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222105" y="358392"/>
            <a:ext cx="10326444" cy="7682211"/>
          </a:xfrm>
        </p:spPr>
        <p:txBody>
          <a:bodyPr/>
          <a:lstStyle>
            <a:lvl1pPr>
              <a:defRPr sz="6292"/>
            </a:lvl1pPr>
            <a:lvl2pPr>
              <a:defRPr sz="5490"/>
            </a:lvl2pPr>
            <a:lvl3pPr>
              <a:defRPr sz="4686"/>
            </a:lvl3pPr>
            <a:lvl4pPr>
              <a:defRPr sz="3882"/>
            </a:lvl4pPr>
            <a:lvl5pPr>
              <a:defRPr sz="3882"/>
            </a:lvl5pPr>
            <a:lvl6pPr>
              <a:defRPr sz="3882"/>
            </a:lvl6pPr>
            <a:lvl7pPr>
              <a:defRPr sz="3882"/>
            </a:lvl7pPr>
            <a:lvl8pPr>
              <a:defRPr sz="3882"/>
            </a:lvl8pPr>
            <a:lvl9pPr>
              <a:defRPr sz="388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23615" y="1883573"/>
            <a:ext cx="6077210" cy="6157020"/>
          </a:xfrm>
        </p:spPr>
        <p:txBody>
          <a:bodyPr/>
          <a:lstStyle>
            <a:lvl1pPr marL="0" indent="0">
              <a:buNone/>
              <a:defRPr sz="2678"/>
            </a:lvl1pPr>
            <a:lvl2pPr marL="895181" indent="0">
              <a:buNone/>
              <a:defRPr sz="2410"/>
            </a:lvl2pPr>
            <a:lvl3pPr marL="1790366" indent="0">
              <a:buNone/>
              <a:defRPr sz="2008"/>
            </a:lvl3pPr>
            <a:lvl4pPr marL="2685547" indent="0">
              <a:buNone/>
              <a:defRPr sz="1740"/>
            </a:lvl4pPr>
            <a:lvl5pPr marL="3580730" indent="0">
              <a:buNone/>
              <a:defRPr sz="1740"/>
            </a:lvl5pPr>
            <a:lvl6pPr marL="4475912" indent="0">
              <a:buNone/>
              <a:defRPr sz="1740"/>
            </a:lvl6pPr>
            <a:lvl7pPr marL="5371094" indent="0">
              <a:buNone/>
              <a:defRPr sz="1740"/>
            </a:lvl7pPr>
            <a:lvl8pPr marL="6266277" indent="0">
              <a:buNone/>
              <a:defRPr sz="1740"/>
            </a:lvl8pPr>
            <a:lvl9pPr marL="7161458" indent="0">
              <a:buNone/>
              <a:defRPr sz="174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5706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20672" y="6300787"/>
            <a:ext cx="11083290" cy="743844"/>
          </a:xfrm>
        </p:spPr>
        <p:txBody>
          <a:bodyPr anchor="b"/>
          <a:lstStyle>
            <a:lvl1pPr algn="l">
              <a:defRPr sz="3882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20672" y="804271"/>
            <a:ext cx="11083290" cy="5400675"/>
          </a:xfrm>
        </p:spPr>
        <p:txBody>
          <a:bodyPr/>
          <a:lstStyle>
            <a:lvl1pPr marL="0" indent="0">
              <a:buNone/>
              <a:defRPr sz="6292"/>
            </a:lvl1pPr>
            <a:lvl2pPr marL="895181" indent="0">
              <a:buNone/>
              <a:defRPr sz="5490"/>
            </a:lvl2pPr>
            <a:lvl3pPr marL="1790366" indent="0">
              <a:buNone/>
              <a:defRPr sz="4686"/>
            </a:lvl3pPr>
            <a:lvl4pPr marL="2685547" indent="0">
              <a:buNone/>
              <a:defRPr sz="3882"/>
            </a:lvl4pPr>
            <a:lvl5pPr marL="3580730" indent="0">
              <a:buNone/>
              <a:defRPr sz="3882"/>
            </a:lvl5pPr>
            <a:lvl6pPr marL="4475912" indent="0">
              <a:buNone/>
              <a:defRPr sz="3882"/>
            </a:lvl6pPr>
            <a:lvl7pPr marL="5371094" indent="0">
              <a:buNone/>
              <a:defRPr sz="3882"/>
            </a:lvl7pPr>
            <a:lvl8pPr marL="6266277" indent="0">
              <a:buNone/>
              <a:defRPr sz="3882"/>
            </a:lvl8pPr>
            <a:lvl9pPr marL="7161458" indent="0">
              <a:buNone/>
              <a:defRPr sz="3882"/>
            </a:lvl9pPr>
          </a:lstStyle>
          <a:p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20672" y="7044638"/>
            <a:ext cx="11083290" cy="1056381"/>
          </a:xfrm>
        </p:spPr>
        <p:txBody>
          <a:bodyPr/>
          <a:lstStyle>
            <a:lvl1pPr marL="0" indent="0">
              <a:buNone/>
              <a:defRPr sz="2678"/>
            </a:lvl1pPr>
            <a:lvl2pPr marL="895181" indent="0">
              <a:buNone/>
              <a:defRPr sz="2410"/>
            </a:lvl2pPr>
            <a:lvl3pPr marL="1790366" indent="0">
              <a:buNone/>
              <a:defRPr sz="2008"/>
            </a:lvl3pPr>
            <a:lvl4pPr marL="2685547" indent="0">
              <a:buNone/>
              <a:defRPr sz="1740"/>
            </a:lvl4pPr>
            <a:lvl5pPr marL="3580730" indent="0">
              <a:buNone/>
              <a:defRPr sz="1740"/>
            </a:lvl5pPr>
            <a:lvl6pPr marL="4475912" indent="0">
              <a:buNone/>
              <a:defRPr sz="1740"/>
            </a:lvl6pPr>
            <a:lvl7pPr marL="5371094" indent="0">
              <a:buNone/>
              <a:defRPr sz="1740"/>
            </a:lvl7pPr>
            <a:lvl8pPr marL="6266277" indent="0">
              <a:buNone/>
              <a:defRPr sz="1740"/>
            </a:lvl8pPr>
            <a:lvl9pPr marL="7161458" indent="0">
              <a:buNone/>
              <a:defRPr sz="174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4356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0661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392311" y="360476"/>
            <a:ext cx="4156235" cy="768012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23609" y="360476"/>
            <a:ext cx="12160832" cy="768012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224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23608" y="360462"/>
            <a:ext cx="16624936" cy="1500188"/>
          </a:xfrm>
          <a:prstGeom prst="rect">
            <a:avLst/>
          </a:prstGeom>
        </p:spPr>
        <p:txBody>
          <a:bodyPr vert="horz" lIns="133731" tIns="66866" rIns="133731" bIns="6686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08" y="2100263"/>
            <a:ext cx="16624936" cy="5940326"/>
          </a:xfrm>
          <a:prstGeom prst="rect">
            <a:avLst/>
          </a:prstGeom>
        </p:spPr>
        <p:txBody>
          <a:bodyPr vert="horz" lIns="133731" tIns="66866" rIns="133731" bIns="6686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23608" y="8342714"/>
            <a:ext cx="4310169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l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311320" y="8342714"/>
            <a:ext cx="5849513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ctr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238375" y="8342714"/>
            <a:ext cx="4310169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r">
              <a:defRPr sz="18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9835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64088" rtl="0" eaLnBrk="1" latinLnBrk="0" hangingPunct="1">
        <a:spcBef>
          <a:spcPct val="0"/>
        </a:spcBef>
        <a:buNone/>
        <a:defRPr sz="65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1532" indent="-51153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4794" kern="1200">
          <a:solidFill>
            <a:schemeClr val="tx1"/>
          </a:solidFill>
          <a:latin typeface="+mn-lt"/>
          <a:ea typeface="+mn-ea"/>
          <a:cs typeface="+mn-cs"/>
        </a:defRPr>
      </a:lvl1pPr>
      <a:lvl2pPr marL="1108320" indent="-426277" algn="l" defTabSz="1364088" rtl="0" eaLnBrk="1" latinLnBrk="0" hangingPunct="1">
        <a:spcBef>
          <a:spcPct val="20000"/>
        </a:spcBef>
        <a:buFont typeface="Arial" panose="020B0604020202020204" pitchFamily="34" charset="0"/>
        <a:buChar char="–"/>
        <a:defRPr sz="4183" kern="1200">
          <a:solidFill>
            <a:schemeClr val="tx1"/>
          </a:solidFill>
          <a:latin typeface="+mn-lt"/>
          <a:ea typeface="+mn-ea"/>
          <a:cs typeface="+mn-cs"/>
        </a:defRPr>
      </a:lvl2pPr>
      <a:lvl3pPr marL="1705110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3570" kern="1200">
          <a:solidFill>
            <a:schemeClr val="tx1"/>
          </a:solidFill>
          <a:latin typeface="+mn-lt"/>
          <a:ea typeface="+mn-ea"/>
          <a:cs typeface="+mn-cs"/>
        </a:defRPr>
      </a:lvl3pPr>
      <a:lvl4pPr marL="2387153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958" kern="1200">
          <a:solidFill>
            <a:schemeClr val="tx1"/>
          </a:solidFill>
          <a:latin typeface="+mn-lt"/>
          <a:ea typeface="+mn-ea"/>
          <a:cs typeface="+mn-cs"/>
        </a:defRPr>
      </a:lvl4pPr>
      <a:lvl5pPr marL="3069197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»"/>
        <a:defRPr sz="2958" kern="1200">
          <a:solidFill>
            <a:schemeClr val="tx1"/>
          </a:solidFill>
          <a:latin typeface="+mn-lt"/>
          <a:ea typeface="+mn-ea"/>
          <a:cs typeface="+mn-cs"/>
        </a:defRPr>
      </a:lvl5pPr>
      <a:lvl6pPr marL="3751241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6pPr>
      <a:lvl7pPr marL="4433284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7pPr>
      <a:lvl8pPr marL="5115328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8pPr>
      <a:lvl9pPr marL="5797372" indent="-341022" algn="l" defTabSz="13640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1pPr>
      <a:lvl2pPr marL="682043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2pPr>
      <a:lvl3pPr marL="1364088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3pPr>
      <a:lvl4pPr marL="2046131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4pPr>
      <a:lvl5pPr marL="2728175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5pPr>
      <a:lvl6pPr marL="3410219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6pPr>
      <a:lvl7pPr marL="4092262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7pPr>
      <a:lvl8pPr marL="4774306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8pPr>
      <a:lvl9pPr marL="5456349" algn="l" defTabSz="1364088" rtl="0" eaLnBrk="1" latinLnBrk="0" hangingPunct="1">
        <a:defRPr sz="26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23613" y="360462"/>
            <a:ext cx="16624937" cy="1500188"/>
          </a:xfrm>
          <a:prstGeom prst="rect">
            <a:avLst/>
          </a:prstGeom>
        </p:spPr>
        <p:txBody>
          <a:bodyPr vert="horz" lIns="133731" tIns="66866" rIns="133731" bIns="6686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23613" y="2100269"/>
            <a:ext cx="16624937" cy="5940326"/>
          </a:xfrm>
          <a:prstGeom prst="rect">
            <a:avLst/>
          </a:prstGeom>
        </p:spPr>
        <p:txBody>
          <a:bodyPr vert="horz" lIns="133731" tIns="66866" rIns="133731" bIns="6686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23609" y="8342723"/>
            <a:ext cx="4310168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l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BA32A-C505-4B05-ADE0-2A3A11E71E0D}" type="datetimeFigureOut">
              <a:rPr lang="es-MX" smtClean="0"/>
              <a:t>10/10/2025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311325" y="8342723"/>
            <a:ext cx="5849513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ctr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238376" y="8342723"/>
            <a:ext cx="4310168" cy="479227"/>
          </a:xfrm>
          <a:prstGeom prst="rect">
            <a:avLst/>
          </a:prstGeom>
        </p:spPr>
        <p:txBody>
          <a:bodyPr vert="horz" lIns="133731" tIns="66866" rIns="133731" bIns="66866" rtlCol="0" anchor="ctr"/>
          <a:lstStyle>
            <a:lvl1pPr algn="r">
              <a:defRPr sz="24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51602-6794-4947-924E-579213730157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9436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790366" rtl="0" eaLnBrk="1" latinLnBrk="0" hangingPunct="1">
        <a:spcBef>
          <a:spcPct val="0"/>
        </a:spcBef>
        <a:buNone/>
        <a:defRPr sz="8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1386" indent="-671386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6292" kern="1200">
          <a:solidFill>
            <a:schemeClr val="tx1"/>
          </a:solidFill>
          <a:latin typeface="+mn-lt"/>
          <a:ea typeface="+mn-ea"/>
          <a:cs typeface="+mn-cs"/>
        </a:defRPr>
      </a:lvl1pPr>
      <a:lvl2pPr marL="1454670" indent="-559489" algn="l" defTabSz="1790366" rtl="0" eaLnBrk="1" latinLnBrk="0" hangingPunct="1">
        <a:spcBef>
          <a:spcPct val="20000"/>
        </a:spcBef>
        <a:buFont typeface="Arial" panose="020B0604020202020204" pitchFamily="34" charset="0"/>
        <a:buChar char="–"/>
        <a:defRPr sz="5490" kern="1200">
          <a:solidFill>
            <a:schemeClr val="tx1"/>
          </a:solidFill>
          <a:latin typeface="+mn-lt"/>
          <a:ea typeface="+mn-ea"/>
          <a:cs typeface="+mn-cs"/>
        </a:defRPr>
      </a:lvl2pPr>
      <a:lvl3pPr marL="2237957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686" kern="1200">
          <a:solidFill>
            <a:schemeClr val="tx1"/>
          </a:solidFill>
          <a:latin typeface="+mn-lt"/>
          <a:ea typeface="+mn-ea"/>
          <a:cs typeface="+mn-cs"/>
        </a:defRPr>
      </a:lvl3pPr>
      <a:lvl4pPr marL="3133138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882" kern="1200">
          <a:solidFill>
            <a:schemeClr val="tx1"/>
          </a:solidFill>
          <a:latin typeface="+mn-lt"/>
          <a:ea typeface="+mn-ea"/>
          <a:cs typeface="+mn-cs"/>
        </a:defRPr>
      </a:lvl4pPr>
      <a:lvl5pPr marL="4028321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»"/>
        <a:defRPr sz="3882" kern="1200">
          <a:solidFill>
            <a:schemeClr val="tx1"/>
          </a:solidFill>
          <a:latin typeface="+mn-lt"/>
          <a:ea typeface="+mn-ea"/>
          <a:cs typeface="+mn-cs"/>
        </a:defRPr>
      </a:lvl5pPr>
      <a:lvl6pPr marL="4923504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6pPr>
      <a:lvl7pPr marL="5818685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7pPr>
      <a:lvl8pPr marL="6713868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8pPr>
      <a:lvl9pPr marL="7609051" indent="-447591" algn="l" defTabSz="17903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1pPr>
      <a:lvl2pPr marL="895181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2pPr>
      <a:lvl3pPr marL="1790366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3pPr>
      <a:lvl4pPr marL="2685547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4pPr>
      <a:lvl5pPr marL="3580730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5pPr>
      <a:lvl6pPr marL="4475912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6pPr>
      <a:lvl7pPr marL="5371094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7pPr>
      <a:lvl8pPr marL="6266277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8pPr>
      <a:lvl9pPr marL="7161458" algn="l" defTabSz="1790366" rtl="0" eaLnBrk="1" latinLnBrk="0" hangingPunct="1">
        <a:defRPr sz="34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63 Conector recto"/>
          <p:cNvCxnSpPr>
            <a:cxnSpLocks/>
          </p:cNvCxnSpPr>
          <p:nvPr/>
        </p:nvCxnSpPr>
        <p:spPr>
          <a:xfrm>
            <a:off x="2388594" y="5572887"/>
            <a:ext cx="4092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12 Conector recto">
            <a:extLst>
              <a:ext uri="{FF2B5EF4-FFF2-40B4-BE49-F238E27FC236}">
                <a16:creationId xmlns:a16="http://schemas.microsoft.com/office/drawing/2014/main" id="{89853AB2-43C2-4FCC-B735-28932145D855}"/>
              </a:ext>
            </a:extLst>
          </p:cNvPr>
          <p:cNvCxnSpPr/>
          <p:nvPr/>
        </p:nvCxnSpPr>
        <p:spPr>
          <a:xfrm>
            <a:off x="3835475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12 Conector recto"/>
          <p:cNvCxnSpPr/>
          <p:nvPr/>
        </p:nvCxnSpPr>
        <p:spPr>
          <a:xfrm>
            <a:off x="13916595" y="2958172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12 Conector recto"/>
          <p:cNvCxnSpPr/>
          <p:nvPr/>
        </p:nvCxnSpPr>
        <p:spPr>
          <a:xfrm>
            <a:off x="11900371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12 Conector recto"/>
          <p:cNvCxnSpPr>
            <a:cxnSpLocks/>
          </p:cNvCxnSpPr>
          <p:nvPr/>
        </p:nvCxnSpPr>
        <p:spPr>
          <a:xfrm>
            <a:off x="7723907" y="2976150"/>
            <a:ext cx="0" cy="847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12 Conector recto"/>
          <p:cNvCxnSpPr/>
          <p:nvPr/>
        </p:nvCxnSpPr>
        <p:spPr>
          <a:xfrm>
            <a:off x="5707683" y="2958172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1 Bisel"/>
          <p:cNvSpPr/>
          <p:nvPr/>
        </p:nvSpPr>
        <p:spPr>
          <a:xfrm>
            <a:off x="8266075" y="1080766"/>
            <a:ext cx="2943795" cy="824701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1" name="1 Bisel"/>
          <p:cNvSpPr/>
          <p:nvPr/>
        </p:nvSpPr>
        <p:spPr>
          <a:xfrm>
            <a:off x="4938578" y="3746237"/>
            <a:ext cx="1538209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Cumplimiento “B”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C.P. Rafael Horacio Moreno Castillo</a:t>
            </a:r>
          </a:p>
          <a:p>
            <a:pPr lvl="0" algn="ctr"/>
            <a:r>
              <a:rPr lang="es-MX" sz="918" b="1" dirty="0" err="1">
                <a:solidFill>
                  <a:schemeClr val="tx1"/>
                </a:solidFill>
              </a:rPr>
              <a:t>DGAX</a:t>
            </a:r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103" name="1 Bisel"/>
          <p:cNvSpPr/>
          <p:nvPr/>
        </p:nvSpPr>
        <p:spPr>
          <a:xfrm>
            <a:off x="13124507" y="3761806"/>
            <a:ext cx="1596137" cy="126819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Unidad de Asuntos Jurídicos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Luis Carlos García Gil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104" name="1 Bisel"/>
          <p:cNvSpPr/>
          <p:nvPr/>
        </p:nvSpPr>
        <p:spPr>
          <a:xfrm>
            <a:off x="4938578" y="5364658"/>
            <a:ext cx="1602004" cy="101576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Secretaría Técnica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Ariana Guadalupe Leija De la Rosa 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</p:txBody>
      </p:sp>
      <p:cxnSp>
        <p:nvCxnSpPr>
          <p:cNvPr id="111" name="57 Conector recto"/>
          <p:cNvCxnSpPr>
            <a:cxnSpLocks/>
          </p:cNvCxnSpPr>
          <p:nvPr/>
        </p:nvCxnSpPr>
        <p:spPr>
          <a:xfrm>
            <a:off x="9750133" y="1873248"/>
            <a:ext cx="0" cy="18885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65 Conector recto"/>
          <p:cNvCxnSpPr>
            <a:cxnSpLocks/>
          </p:cNvCxnSpPr>
          <p:nvPr/>
        </p:nvCxnSpPr>
        <p:spPr>
          <a:xfrm flipV="1">
            <a:off x="2323306" y="1507427"/>
            <a:ext cx="44208" cy="40654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68 Conector recto"/>
          <p:cNvCxnSpPr>
            <a:cxnSpLocks/>
            <a:endCxn id="100" idx="4"/>
          </p:cNvCxnSpPr>
          <p:nvPr/>
        </p:nvCxnSpPr>
        <p:spPr>
          <a:xfrm>
            <a:off x="2410482" y="1493117"/>
            <a:ext cx="585559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1 Bisel"/>
          <p:cNvSpPr/>
          <p:nvPr/>
        </p:nvSpPr>
        <p:spPr>
          <a:xfrm>
            <a:off x="8938493" y="3721084"/>
            <a:ext cx="173774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Planeación y Servicios Administrativos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Teresa Guajardo Berlanga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</p:txBody>
      </p:sp>
      <p:cxnSp>
        <p:nvCxnSpPr>
          <p:cNvPr id="3" name="Conector recto 2"/>
          <p:cNvCxnSpPr>
            <a:cxnSpLocks/>
          </p:cNvCxnSpPr>
          <p:nvPr/>
        </p:nvCxnSpPr>
        <p:spPr>
          <a:xfrm>
            <a:off x="3827760" y="2970184"/>
            <a:ext cx="1232108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2431068" y="7885808"/>
            <a:ext cx="3575469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56" b="1" dirty="0">
                <a:latin typeface="Arial" charset="0"/>
                <a:ea typeface="Arial" charset="0"/>
                <a:cs typeface="Arial" charset="0"/>
              </a:rPr>
              <a:t>Mandos Superiores</a:t>
            </a:r>
          </a:p>
        </p:txBody>
      </p:sp>
      <p:sp>
        <p:nvSpPr>
          <p:cNvPr id="22" name="1 Bisel"/>
          <p:cNvSpPr/>
          <p:nvPr/>
        </p:nvSpPr>
        <p:spPr>
          <a:xfrm>
            <a:off x="6828086" y="3738283"/>
            <a:ext cx="175761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Desempeño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Lic.  Jes</a:t>
            </a:r>
            <a:r>
              <a:rPr lang="es-ES" sz="918" b="1" dirty="0">
                <a:solidFill>
                  <a:schemeClr val="tx1"/>
                </a:solidFill>
              </a:rPr>
              <a:t>ús </a:t>
            </a:r>
            <a:r>
              <a:rPr lang="es-MX" sz="918" b="1" dirty="0">
                <a:solidFill>
                  <a:schemeClr val="tx1"/>
                </a:solidFill>
              </a:rPr>
              <a:t>Javier Gonz</a:t>
            </a:r>
            <a:r>
              <a:rPr lang="es-ES" sz="918" b="1" dirty="0">
                <a:solidFill>
                  <a:schemeClr val="tx1"/>
                </a:solidFill>
              </a:rPr>
              <a:t>ález Alcázar</a:t>
            </a:r>
            <a:r>
              <a:rPr lang="es-MX" sz="918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</p:txBody>
      </p:sp>
      <p:cxnSp>
        <p:nvCxnSpPr>
          <p:cNvPr id="23" name="12 Conector recto"/>
          <p:cNvCxnSpPr/>
          <p:nvPr/>
        </p:nvCxnSpPr>
        <p:spPr>
          <a:xfrm>
            <a:off x="16148843" y="2970184"/>
            <a:ext cx="0" cy="803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B62B1984-E735-4CAF-B8EF-D55686CA94F4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25" name="1 Bisel">
            <a:extLst>
              <a:ext uri="{FF2B5EF4-FFF2-40B4-BE49-F238E27FC236}">
                <a16:creationId xmlns:a16="http://schemas.microsoft.com/office/drawing/2014/main" id="{8196D0CF-472B-4E30-927A-9C2F10B8A150}"/>
              </a:ext>
            </a:extLst>
          </p:cNvPr>
          <p:cNvSpPr/>
          <p:nvPr/>
        </p:nvSpPr>
        <p:spPr>
          <a:xfrm>
            <a:off x="15116955" y="3761806"/>
            <a:ext cx="1719935" cy="126819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Unidad de Tecnología  de la Información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Ing. Helder Perezgomez Gaona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DGAX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26" name="1 Bisel">
            <a:extLst>
              <a:ext uri="{FF2B5EF4-FFF2-40B4-BE49-F238E27FC236}">
                <a16:creationId xmlns:a16="http://schemas.microsoft.com/office/drawing/2014/main" id="{3DDBF19A-6469-4CC7-9C5B-4FF3C760B727}"/>
              </a:ext>
            </a:extLst>
          </p:cNvPr>
          <p:cNvSpPr/>
          <p:nvPr/>
        </p:nvSpPr>
        <p:spPr>
          <a:xfrm>
            <a:off x="11108283" y="3721084"/>
            <a:ext cx="1641942" cy="130891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Auditoría Especial de Auditoría Financiera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L.C. Juan Martin Valdés Oviedo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DGAX</a:t>
            </a: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20" b="1" dirty="0">
              <a:solidFill>
                <a:schemeClr val="tx1"/>
              </a:solidFill>
            </a:endParaRP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sp>
        <p:nvSpPr>
          <p:cNvPr id="30" name="1 Bisel">
            <a:extLst>
              <a:ext uri="{FF2B5EF4-FFF2-40B4-BE49-F238E27FC236}">
                <a16:creationId xmlns:a16="http://schemas.microsoft.com/office/drawing/2014/main" id="{B784D467-E9CF-49FD-B644-83136F57E0E1}"/>
              </a:ext>
            </a:extLst>
          </p:cNvPr>
          <p:cNvSpPr/>
          <p:nvPr/>
        </p:nvSpPr>
        <p:spPr>
          <a:xfrm>
            <a:off x="2971379" y="3726612"/>
            <a:ext cx="1602004" cy="130338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Auditoría Especial de Cumplimiento “A”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C.P. Antonio de Jesús Murillo Carranza</a:t>
            </a:r>
          </a:p>
          <a:p>
            <a:pPr algn="ctr"/>
            <a:r>
              <a:rPr lang="es-MX" sz="918" b="1" dirty="0">
                <a:solidFill>
                  <a:schemeClr val="tx1"/>
                </a:solidFill>
              </a:rPr>
              <a:t>S2</a:t>
            </a:r>
          </a:p>
          <a:p>
            <a:pPr algn="ctr"/>
            <a:endParaRPr lang="es-MX" sz="918" b="1" dirty="0">
              <a:solidFill>
                <a:schemeClr val="tx1"/>
              </a:solidFill>
            </a:endParaRP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876E9C0-C534-4800-B999-BC7F6EDE5CBF}"/>
              </a:ext>
            </a:extLst>
          </p:cNvPr>
          <p:cNvCxnSpPr>
            <a:cxnSpLocks/>
          </p:cNvCxnSpPr>
          <p:nvPr/>
        </p:nvCxnSpPr>
        <p:spPr>
          <a:xfrm flipH="1">
            <a:off x="7287859" y="2340322"/>
            <a:ext cx="24622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1 Bisel">
            <a:extLst>
              <a:ext uri="{FF2B5EF4-FFF2-40B4-BE49-F238E27FC236}">
                <a16:creationId xmlns:a16="http://schemas.microsoft.com/office/drawing/2014/main" id="{3E85CDA9-081E-4650-B114-4F587E60A989}"/>
              </a:ext>
            </a:extLst>
          </p:cNvPr>
          <p:cNvSpPr/>
          <p:nvPr/>
        </p:nvSpPr>
        <p:spPr>
          <a:xfrm>
            <a:off x="6692954" y="2050419"/>
            <a:ext cx="1420549" cy="7105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900" b="1" dirty="0">
                <a:solidFill>
                  <a:schemeClr val="tx1"/>
                </a:solidFill>
              </a:rPr>
              <a:t>Liliana Elizabeth Mena López</a:t>
            </a:r>
          </a:p>
          <a:p>
            <a:pPr algn="ctr"/>
            <a:r>
              <a:rPr lang="es-MX" sz="900" b="1" dirty="0">
                <a:solidFill>
                  <a:schemeClr val="tx1"/>
                </a:solidFill>
              </a:rPr>
              <a:t>SDB</a:t>
            </a:r>
          </a:p>
        </p:txBody>
      </p:sp>
    </p:spTree>
    <p:extLst>
      <p:ext uri="{BB962C8B-B14F-4D97-AF65-F5344CB8AC3E}">
        <p14:creationId xmlns:p14="http://schemas.microsoft.com/office/powerpoint/2010/main" val="4156883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Conector recto 80">
            <a:extLst>
              <a:ext uri="{FF2B5EF4-FFF2-40B4-BE49-F238E27FC236}">
                <a16:creationId xmlns:a16="http://schemas.microsoft.com/office/drawing/2014/main" id="{64558C7E-64BE-4BCB-BAD4-57942ABAE1FF}"/>
              </a:ext>
            </a:extLst>
          </p:cNvPr>
          <p:cNvCxnSpPr>
            <a:cxnSpLocks/>
          </p:cNvCxnSpPr>
          <p:nvPr/>
        </p:nvCxnSpPr>
        <p:spPr>
          <a:xfrm>
            <a:off x="13030886" y="2393635"/>
            <a:ext cx="0" cy="11616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1160396C-22FB-4522-8570-876365BDDE3A}"/>
              </a:ext>
            </a:extLst>
          </p:cNvPr>
          <p:cNvCxnSpPr/>
          <p:nvPr/>
        </p:nvCxnSpPr>
        <p:spPr>
          <a:xfrm>
            <a:off x="4451056" y="3008555"/>
            <a:ext cx="12958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3FAE797A-1AD8-4E8B-A65D-0FEDF2E2814B}"/>
              </a:ext>
            </a:extLst>
          </p:cNvPr>
          <p:cNvCxnSpPr>
            <a:cxnSpLocks/>
          </p:cNvCxnSpPr>
          <p:nvPr/>
        </p:nvCxnSpPr>
        <p:spPr>
          <a:xfrm flipH="1">
            <a:off x="3639485" y="3460538"/>
            <a:ext cx="69991" cy="30634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A6A8EB62-ABBD-4CB4-B565-BA96C023E18A}"/>
              </a:ext>
            </a:extLst>
          </p:cNvPr>
          <p:cNvCxnSpPr>
            <a:cxnSpLocks/>
          </p:cNvCxnSpPr>
          <p:nvPr/>
        </p:nvCxnSpPr>
        <p:spPr>
          <a:xfrm flipH="1">
            <a:off x="6117148" y="3460538"/>
            <a:ext cx="59913" cy="3218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EB7C331-6428-1CCC-46E3-CA58A9C1DCC4}"/>
              </a:ext>
            </a:extLst>
          </p:cNvPr>
          <p:cNvCxnSpPr>
            <a:cxnSpLocks/>
          </p:cNvCxnSpPr>
          <p:nvPr/>
        </p:nvCxnSpPr>
        <p:spPr>
          <a:xfrm flipV="1">
            <a:off x="3654672" y="3464410"/>
            <a:ext cx="2523035" cy="114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1D272B0C-1ED0-9E90-3AD2-9E4661830574}"/>
              </a:ext>
            </a:extLst>
          </p:cNvPr>
          <p:cNvCxnSpPr>
            <a:cxnSpLocks/>
          </p:cNvCxnSpPr>
          <p:nvPr/>
        </p:nvCxnSpPr>
        <p:spPr>
          <a:xfrm>
            <a:off x="10202099" y="3483988"/>
            <a:ext cx="21950" cy="30254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D9ACB7CF-144A-4B91-309E-33CFFAB36CE7}"/>
              </a:ext>
            </a:extLst>
          </p:cNvPr>
          <p:cNvCxnSpPr>
            <a:cxnSpLocks/>
          </p:cNvCxnSpPr>
          <p:nvPr/>
        </p:nvCxnSpPr>
        <p:spPr>
          <a:xfrm flipH="1">
            <a:off x="8336330" y="3496516"/>
            <a:ext cx="119716" cy="21593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id="{B7EF91CC-98C0-4E64-99BF-14A617264248}"/>
              </a:ext>
            </a:extLst>
          </p:cNvPr>
          <p:cNvCxnSpPr>
            <a:cxnSpLocks/>
          </p:cNvCxnSpPr>
          <p:nvPr/>
        </p:nvCxnSpPr>
        <p:spPr>
          <a:xfrm flipH="1">
            <a:off x="13936158" y="3550122"/>
            <a:ext cx="56568" cy="29593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3F555AC3-346B-4535-86A0-60458D38C3F0}"/>
              </a:ext>
            </a:extLst>
          </p:cNvPr>
          <p:cNvCxnSpPr>
            <a:cxnSpLocks/>
          </p:cNvCxnSpPr>
          <p:nvPr/>
        </p:nvCxnSpPr>
        <p:spPr>
          <a:xfrm>
            <a:off x="12164440" y="3550122"/>
            <a:ext cx="29792" cy="29659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32491FA1-0FE2-458A-A899-FBE7AFABC4E2}"/>
              </a:ext>
            </a:extLst>
          </p:cNvPr>
          <p:cNvCxnSpPr>
            <a:cxnSpLocks/>
            <a:stCxn id="68" idx="3"/>
          </p:cNvCxnSpPr>
          <p:nvPr/>
        </p:nvCxnSpPr>
        <p:spPr>
          <a:xfrm>
            <a:off x="9496660" y="946849"/>
            <a:ext cx="0" cy="2549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74815930-E075-469B-B6CC-0F8CCD78CA82}"/>
              </a:ext>
            </a:extLst>
          </p:cNvPr>
          <p:cNvCxnSpPr>
            <a:cxnSpLocks/>
          </p:cNvCxnSpPr>
          <p:nvPr/>
        </p:nvCxnSpPr>
        <p:spPr>
          <a:xfrm flipH="1">
            <a:off x="5101468" y="2409262"/>
            <a:ext cx="4593" cy="10747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1 Bisel">
            <a:extLst>
              <a:ext uri="{FF2B5EF4-FFF2-40B4-BE49-F238E27FC236}">
                <a16:creationId xmlns:a16="http://schemas.microsoft.com/office/drawing/2014/main" id="{EB765C52-EA03-4AD3-8EBA-CD6ED3DD5E0A}"/>
              </a:ext>
            </a:extLst>
          </p:cNvPr>
          <p:cNvSpPr/>
          <p:nvPr/>
        </p:nvSpPr>
        <p:spPr>
          <a:xfrm>
            <a:off x="8336330" y="180452"/>
            <a:ext cx="2320660" cy="810496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 Especial de Cumplimiento "A"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Antonio de Jesús Murillo Carranza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S2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12204F49-97D2-4AC7-B320-50E204F9ED1A}"/>
              </a:ext>
            </a:extLst>
          </p:cNvPr>
          <p:cNvSpPr/>
          <p:nvPr/>
        </p:nvSpPr>
        <p:spPr>
          <a:xfrm>
            <a:off x="2978002" y="3677158"/>
            <a:ext cx="1307660" cy="75548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L.C. Francisco Javier Montelongo Martínez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70" name="1 Bisel">
            <a:extLst>
              <a:ext uri="{FF2B5EF4-FFF2-40B4-BE49-F238E27FC236}">
                <a16:creationId xmlns:a16="http://schemas.microsoft.com/office/drawing/2014/main" id="{C08C62CE-626E-4115-B3DB-39DABEF99752}"/>
              </a:ext>
            </a:extLst>
          </p:cNvPr>
          <p:cNvSpPr/>
          <p:nvPr/>
        </p:nvSpPr>
        <p:spPr>
          <a:xfrm>
            <a:off x="5490331" y="3683453"/>
            <a:ext cx="1337411" cy="7821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Rocio Sarahi  Luevano Espinoza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72" name="1 Bisel">
            <a:extLst>
              <a:ext uri="{FF2B5EF4-FFF2-40B4-BE49-F238E27FC236}">
                <a16:creationId xmlns:a16="http://schemas.microsoft.com/office/drawing/2014/main" id="{E1B1708A-854E-43DC-8F03-C1EC824F87AC}"/>
              </a:ext>
            </a:extLst>
          </p:cNvPr>
          <p:cNvSpPr/>
          <p:nvPr/>
        </p:nvSpPr>
        <p:spPr>
          <a:xfrm>
            <a:off x="5414800" y="2567281"/>
            <a:ext cx="1722180" cy="71769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Auditoría a Poderes y Organismos “B”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L.C. Francisco Rafael Márquez Morales 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DAB</a:t>
            </a:r>
          </a:p>
        </p:txBody>
      </p:sp>
      <p:sp>
        <p:nvSpPr>
          <p:cNvPr id="73" name="1 Bisel">
            <a:extLst>
              <a:ext uri="{FF2B5EF4-FFF2-40B4-BE49-F238E27FC236}">
                <a16:creationId xmlns:a16="http://schemas.microsoft.com/office/drawing/2014/main" id="{902858DC-FEAB-4753-A7AC-E1CC53B5AF2C}"/>
              </a:ext>
            </a:extLst>
          </p:cNvPr>
          <p:cNvSpPr/>
          <p:nvPr/>
        </p:nvSpPr>
        <p:spPr>
          <a:xfrm>
            <a:off x="7769791" y="3684130"/>
            <a:ext cx="1452531" cy="782188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Dulce Ivonne López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426CC47E-4B54-4F68-BEC8-27E77762DEEE}"/>
              </a:ext>
            </a:extLst>
          </p:cNvPr>
          <p:cNvSpPr/>
          <p:nvPr/>
        </p:nvSpPr>
        <p:spPr>
          <a:xfrm>
            <a:off x="13268352" y="3674139"/>
            <a:ext cx="1448747" cy="79150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César Gerardo Cepeda de la Peña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29C8E9F3-6180-4B16-A34F-6EFB90616D83}"/>
              </a:ext>
            </a:extLst>
          </p:cNvPr>
          <p:cNvSpPr/>
          <p:nvPr/>
        </p:nvSpPr>
        <p:spPr>
          <a:xfrm>
            <a:off x="13270324" y="5362738"/>
            <a:ext cx="1446775" cy="67058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Ricardo Ramiro Espinoza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F54F06EE-4DC8-4BAD-909A-C3CD58624123}"/>
              </a:ext>
            </a:extLst>
          </p:cNvPr>
          <p:cNvCxnSpPr>
            <a:cxnSpLocks/>
          </p:cNvCxnSpPr>
          <p:nvPr/>
        </p:nvCxnSpPr>
        <p:spPr>
          <a:xfrm flipV="1">
            <a:off x="5098998" y="2392321"/>
            <a:ext cx="7931888" cy="1694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1 Bisel">
            <a:extLst>
              <a:ext uri="{FF2B5EF4-FFF2-40B4-BE49-F238E27FC236}">
                <a16:creationId xmlns:a16="http://schemas.microsoft.com/office/drawing/2014/main" id="{098227A1-4DB4-4E1F-B16D-07E220B78EE0}"/>
              </a:ext>
            </a:extLst>
          </p:cNvPr>
          <p:cNvSpPr/>
          <p:nvPr/>
        </p:nvSpPr>
        <p:spPr>
          <a:xfrm>
            <a:off x="11496026" y="4607541"/>
            <a:ext cx="1454797" cy="58664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Mónica Jaqueline Bernal Valdés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1 Bisel">
            <a:extLst>
              <a:ext uri="{FF2B5EF4-FFF2-40B4-BE49-F238E27FC236}">
                <a16:creationId xmlns:a16="http://schemas.microsoft.com/office/drawing/2014/main" id="{D97B5C63-907E-454B-85B6-00D32F67E1B9}"/>
              </a:ext>
            </a:extLst>
          </p:cNvPr>
          <p:cNvSpPr/>
          <p:nvPr/>
        </p:nvSpPr>
        <p:spPr>
          <a:xfrm>
            <a:off x="5513551" y="5387384"/>
            <a:ext cx="1312388" cy="67605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Itzel Ximena Quiroz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SD</a:t>
            </a: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25114050-73EA-4F71-B217-59043AF7F045}"/>
              </a:ext>
            </a:extLst>
          </p:cNvPr>
          <p:cNvSpPr/>
          <p:nvPr/>
        </p:nvSpPr>
        <p:spPr>
          <a:xfrm>
            <a:off x="5515355" y="4550766"/>
            <a:ext cx="1312387" cy="72065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Aylin Lizbeth García Morales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2CF25467-7718-48E5-AD5C-EBBB98B91FCC}"/>
              </a:ext>
            </a:extLst>
          </p:cNvPr>
          <p:cNvCxnSpPr>
            <a:cxnSpLocks/>
          </p:cNvCxnSpPr>
          <p:nvPr/>
        </p:nvCxnSpPr>
        <p:spPr>
          <a:xfrm flipV="1">
            <a:off x="8471220" y="3478239"/>
            <a:ext cx="1730879" cy="182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1 Bisel">
            <a:extLst>
              <a:ext uri="{FF2B5EF4-FFF2-40B4-BE49-F238E27FC236}">
                <a16:creationId xmlns:a16="http://schemas.microsoft.com/office/drawing/2014/main" id="{A076D656-8AC3-4CA6-8D47-500F754612BD}"/>
              </a:ext>
            </a:extLst>
          </p:cNvPr>
          <p:cNvSpPr/>
          <p:nvPr/>
        </p:nvSpPr>
        <p:spPr>
          <a:xfrm>
            <a:off x="3092702" y="2561911"/>
            <a:ext cx="1711928" cy="723069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“A”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Luis Alberto Martínez Carmona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DAA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8D5CFFAA-2F84-4D7A-9794-D249B7E61217}"/>
              </a:ext>
            </a:extLst>
          </p:cNvPr>
          <p:cNvSpPr/>
          <p:nvPr/>
        </p:nvSpPr>
        <p:spPr>
          <a:xfrm>
            <a:off x="7769717" y="4561076"/>
            <a:ext cx="1452531" cy="726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L.C. Brisa </a:t>
            </a: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Jakqueline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Cuellar Carlos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99F25C11-489B-49FE-9FA7-FE05F6455459}"/>
              </a:ext>
            </a:extLst>
          </p:cNvPr>
          <p:cNvCxnSpPr>
            <a:cxnSpLocks/>
          </p:cNvCxnSpPr>
          <p:nvPr/>
        </p:nvCxnSpPr>
        <p:spPr>
          <a:xfrm flipH="1">
            <a:off x="6037289" y="1188194"/>
            <a:ext cx="34648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1 Bisel">
            <a:extLst>
              <a:ext uri="{FF2B5EF4-FFF2-40B4-BE49-F238E27FC236}">
                <a16:creationId xmlns:a16="http://schemas.microsoft.com/office/drawing/2014/main" id="{A3FF5500-2ABC-4178-9895-83BF00D5EDEE}"/>
              </a:ext>
            </a:extLst>
          </p:cNvPr>
          <p:cNvSpPr/>
          <p:nvPr/>
        </p:nvSpPr>
        <p:spPr>
          <a:xfrm>
            <a:off x="5607358" y="927867"/>
            <a:ext cx="1745789" cy="74820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Lic. Claudia </a:t>
            </a: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Esperanza González Isais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SDC</a:t>
            </a:r>
          </a:p>
        </p:txBody>
      </p:sp>
      <p:sp>
        <p:nvSpPr>
          <p:cNvPr id="103" name="1 Bisel">
            <a:extLst>
              <a:ext uri="{FF2B5EF4-FFF2-40B4-BE49-F238E27FC236}">
                <a16:creationId xmlns:a16="http://schemas.microsoft.com/office/drawing/2014/main" id="{4C798E98-28DC-4701-A12D-71532E10B7C7}"/>
              </a:ext>
            </a:extLst>
          </p:cNvPr>
          <p:cNvSpPr/>
          <p:nvPr/>
        </p:nvSpPr>
        <p:spPr>
          <a:xfrm>
            <a:off x="2988001" y="5379903"/>
            <a:ext cx="1297662" cy="6910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L.C. José Miguel Ortiz Sánchez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4" name="1 Bisel">
            <a:extLst>
              <a:ext uri="{FF2B5EF4-FFF2-40B4-BE49-F238E27FC236}">
                <a16:creationId xmlns:a16="http://schemas.microsoft.com/office/drawing/2014/main" id="{E67ACF43-B859-4304-B6FB-45F24BF06A59}"/>
              </a:ext>
            </a:extLst>
          </p:cNvPr>
          <p:cNvSpPr/>
          <p:nvPr/>
        </p:nvSpPr>
        <p:spPr>
          <a:xfrm>
            <a:off x="9491306" y="4585766"/>
            <a:ext cx="1472738" cy="6898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Rosario Alejandra Avalos Moreno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1A75622-8F5C-4FBC-B7AD-4D2B2DAD5DE9}"/>
              </a:ext>
            </a:extLst>
          </p:cNvPr>
          <p:cNvSpPr txBox="1"/>
          <p:nvPr/>
        </p:nvSpPr>
        <p:spPr>
          <a:xfrm>
            <a:off x="1597587" y="8491980"/>
            <a:ext cx="6589326" cy="47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7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Cumplimiento “A”</a:t>
            </a:r>
            <a:endParaRPr kumimoji="0" lang="es-ES_tradnl" sz="2474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1 Bisel">
            <a:extLst>
              <a:ext uri="{FF2B5EF4-FFF2-40B4-BE49-F238E27FC236}">
                <a16:creationId xmlns:a16="http://schemas.microsoft.com/office/drawing/2014/main" id="{9B81DC63-6CEA-4EA6-9C7A-A8009EEF16A8}"/>
              </a:ext>
            </a:extLst>
          </p:cNvPr>
          <p:cNvSpPr/>
          <p:nvPr/>
        </p:nvSpPr>
        <p:spPr>
          <a:xfrm>
            <a:off x="9496660" y="6178497"/>
            <a:ext cx="1464839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Lic. Paula Guadalupe Otero Sánchez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SDC</a:t>
            </a:r>
          </a:p>
        </p:txBody>
      </p:sp>
      <p:sp>
        <p:nvSpPr>
          <p:cNvPr id="50" name="1 Bisel">
            <a:extLst>
              <a:ext uri="{FF2B5EF4-FFF2-40B4-BE49-F238E27FC236}">
                <a16:creationId xmlns:a16="http://schemas.microsoft.com/office/drawing/2014/main" id="{C778F1BE-8752-473E-9DC5-A69C7F286381}"/>
              </a:ext>
            </a:extLst>
          </p:cNvPr>
          <p:cNvSpPr/>
          <p:nvPr/>
        </p:nvSpPr>
        <p:spPr>
          <a:xfrm>
            <a:off x="13268352" y="4592941"/>
            <a:ext cx="1462677" cy="68586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Hatziry De la Cruz Contreras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911C93A4-B91D-4388-A678-0E36156A03AE}"/>
              </a:ext>
            </a:extLst>
          </p:cNvPr>
          <p:cNvSpPr/>
          <p:nvPr/>
        </p:nvSpPr>
        <p:spPr>
          <a:xfrm>
            <a:off x="8562279" y="2567282"/>
            <a:ext cx="1777164" cy="723343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“C”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Lorena Isabel Quiroz Torres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DB583C3C-1ECB-4AB7-895D-607C55A3B795}"/>
              </a:ext>
            </a:extLst>
          </p:cNvPr>
          <p:cNvSpPr/>
          <p:nvPr/>
        </p:nvSpPr>
        <p:spPr>
          <a:xfrm>
            <a:off x="2983097" y="4542980"/>
            <a:ext cx="1302566" cy="71577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Lic. Karla Deyanira Martínez Nieto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6A356D9B-CF62-42FD-B0D2-7FCE39208415}"/>
              </a:ext>
            </a:extLst>
          </p:cNvPr>
          <p:cNvSpPr/>
          <p:nvPr/>
        </p:nvSpPr>
        <p:spPr>
          <a:xfrm>
            <a:off x="5519965" y="6164640"/>
            <a:ext cx="1305974" cy="64210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Claudia Verónica Rodríguez Ledezma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A1C5F648-654D-2494-B32E-D8244F03B810}"/>
              </a:ext>
            </a:extLst>
          </p:cNvPr>
          <p:cNvCxnSpPr>
            <a:cxnSpLocks/>
          </p:cNvCxnSpPr>
          <p:nvPr/>
        </p:nvCxnSpPr>
        <p:spPr>
          <a:xfrm>
            <a:off x="12153548" y="3535485"/>
            <a:ext cx="1839178" cy="11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1 Bisel">
            <a:extLst>
              <a:ext uri="{FF2B5EF4-FFF2-40B4-BE49-F238E27FC236}">
                <a16:creationId xmlns:a16="http://schemas.microsoft.com/office/drawing/2014/main" id="{AF299CA3-51C2-1D77-FE4D-7E5581CF0DC9}"/>
              </a:ext>
            </a:extLst>
          </p:cNvPr>
          <p:cNvSpPr/>
          <p:nvPr/>
        </p:nvSpPr>
        <p:spPr>
          <a:xfrm>
            <a:off x="9461568" y="3684130"/>
            <a:ext cx="1502476" cy="78151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2479" tIns="31239" rIns="62479" bIns="31239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L.C. Daniela Guadalupe Pérez Cisneros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 err="1">
                <a:solidFill>
                  <a:sysClr val="windowText" lastClr="000000"/>
                </a:solidFill>
                <a:latin typeface="Calibri"/>
                <a:ea typeface="Arial" charset="0"/>
                <a:cs typeface="Arial" charset="0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80" name="1 Bisel">
            <a:extLst>
              <a:ext uri="{FF2B5EF4-FFF2-40B4-BE49-F238E27FC236}">
                <a16:creationId xmlns:a16="http://schemas.microsoft.com/office/drawing/2014/main" id="{BA6013E0-DB4D-4AB9-AFE0-7844A38C21A6}"/>
              </a:ext>
            </a:extLst>
          </p:cNvPr>
          <p:cNvSpPr/>
          <p:nvPr/>
        </p:nvSpPr>
        <p:spPr>
          <a:xfrm>
            <a:off x="9488761" y="5387840"/>
            <a:ext cx="1472738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Jesús Alberto Jim</a:t>
            </a:r>
            <a:r>
              <a:rPr lang="es-ES" sz="800" b="1" dirty="0">
                <a:solidFill>
                  <a:schemeClr val="tx1"/>
                </a:solidFill>
              </a:rPr>
              <a:t>énez Vielma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CCBECFE8-A87A-4E84-88BE-D9EADCED527A}"/>
              </a:ext>
            </a:extLst>
          </p:cNvPr>
          <p:cNvSpPr/>
          <p:nvPr/>
        </p:nvSpPr>
        <p:spPr>
          <a:xfrm>
            <a:off x="8336330" y="1577038"/>
            <a:ext cx="2286000" cy="563563"/>
          </a:xfrm>
          <a:prstGeom prst="bevel">
            <a:avLst>
              <a:gd name="adj" fmla="val 5441"/>
            </a:avLst>
          </a:prstGeom>
          <a:solidFill>
            <a:schemeClr val="bg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Directora General de la Auditoría Especial de Cumplimiento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C.P. Karina Lizbeth Gutiérrez García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DGB</a:t>
            </a:r>
            <a:endParaRPr lang="es-MX" sz="800" b="1" dirty="0">
              <a:solidFill>
                <a:schemeClr val="tx1"/>
              </a:solidFill>
              <a:latin typeface="+mn-lt"/>
            </a:endParaRPr>
          </a:p>
          <a:p>
            <a:pPr algn="ctr"/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386FCA3F-1A08-4D2C-B8B7-B6D2FEA12571}"/>
              </a:ext>
            </a:extLst>
          </p:cNvPr>
          <p:cNvSpPr/>
          <p:nvPr/>
        </p:nvSpPr>
        <p:spPr>
          <a:xfrm>
            <a:off x="12088424" y="2561911"/>
            <a:ext cx="1777164" cy="718845"/>
          </a:xfrm>
          <a:prstGeom prst="bevel">
            <a:avLst>
              <a:gd name="adj" fmla="val 4557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 de Auditoría a Poderes y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Organismos “D”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Rolando Efraín Loera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                                                                         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22C9E848-DBEF-059C-9C71-3CE21B45AC30}"/>
              </a:ext>
            </a:extLst>
          </p:cNvPr>
          <p:cNvSpPr/>
          <p:nvPr/>
        </p:nvSpPr>
        <p:spPr>
          <a:xfrm>
            <a:off x="11496026" y="3679668"/>
            <a:ext cx="1448747" cy="78151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Yesica Dallane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Laureano Rodríguez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9D7D02A9-09C2-4AF9-9946-7D9F96707D0E}"/>
              </a:ext>
            </a:extLst>
          </p:cNvPr>
          <p:cNvSpPr/>
          <p:nvPr/>
        </p:nvSpPr>
        <p:spPr>
          <a:xfrm>
            <a:off x="11496026" y="5318262"/>
            <a:ext cx="1448747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Mariana Cepeda Romero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59" name="1 Bisel">
            <a:extLst>
              <a:ext uri="{FF2B5EF4-FFF2-40B4-BE49-F238E27FC236}">
                <a16:creationId xmlns:a16="http://schemas.microsoft.com/office/drawing/2014/main" id="{B42EA2BF-FA31-4890-BD7D-EAA87632271B}"/>
              </a:ext>
            </a:extLst>
          </p:cNvPr>
          <p:cNvSpPr/>
          <p:nvPr/>
        </p:nvSpPr>
        <p:spPr>
          <a:xfrm>
            <a:off x="13284254" y="6130426"/>
            <a:ext cx="1446775" cy="6171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Mariana Higareda González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5" name="1 Bisel">
            <a:extLst>
              <a:ext uri="{FF2B5EF4-FFF2-40B4-BE49-F238E27FC236}">
                <a16:creationId xmlns:a16="http://schemas.microsoft.com/office/drawing/2014/main" id="{B8B5205E-BF7A-A157-D8C6-C8663ACF3B47}"/>
              </a:ext>
            </a:extLst>
          </p:cNvPr>
          <p:cNvSpPr/>
          <p:nvPr/>
        </p:nvSpPr>
        <p:spPr>
          <a:xfrm>
            <a:off x="11496026" y="6142558"/>
            <a:ext cx="1446775" cy="6171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Jazmín Guadalupe Ramos González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CA14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1 Bisel">
            <a:extLst>
              <a:ext uri="{FF2B5EF4-FFF2-40B4-BE49-F238E27FC236}">
                <a16:creationId xmlns:a16="http://schemas.microsoft.com/office/drawing/2014/main" id="{36781039-4528-C075-B2D1-4CD43FACB35A}"/>
              </a:ext>
            </a:extLst>
          </p:cNvPr>
          <p:cNvSpPr/>
          <p:nvPr/>
        </p:nvSpPr>
        <p:spPr>
          <a:xfrm>
            <a:off x="2983001" y="6178497"/>
            <a:ext cx="1297662" cy="6910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Auxiliar de Auditor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C.P.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Jonathan Ricardo Macías García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CA14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F9C32EE-3308-4692-B1D2-8C2B5F551C60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04BF3BA6-DC43-8E7F-DA0E-CE12B5D61FA8}"/>
              </a:ext>
            </a:extLst>
          </p:cNvPr>
          <p:cNvSpPr/>
          <p:nvPr/>
        </p:nvSpPr>
        <p:spPr>
          <a:xfrm>
            <a:off x="7782245" y="5386024"/>
            <a:ext cx="144099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Lucero Loera Gloria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D6F5BDC4-8411-EC13-8EC1-8E3BCCECA55A}"/>
              </a:ext>
            </a:extLst>
          </p:cNvPr>
          <p:cNvSpPr/>
          <p:nvPr/>
        </p:nvSpPr>
        <p:spPr>
          <a:xfrm>
            <a:off x="9496660" y="6969154"/>
            <a:ext cx="1464839" cy="675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9487" tIns="24743" rIns="49487" bIns="2474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Auxiliar de Auditor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Lic. </a:t>
            </a: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Celise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Elizabeth Martínez Quiroz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</a:t>
            </a:r>
            <a:r>
              <a:rPr lang="es-MX" sz="800" b="1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CA14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639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810AB9B-8D12-11F1-66DC-58BE8B8F5345}"/>
              </a:ext>
            </a:extLst>
          </p:cNvPr>
          <p:cNvCxnSpPr>
            <a:cxnSpLocks/>
          </p:cNvCxnSpPr>
          <p:nvPr/>
        </p:nvCxnSpPr>
        <p:spPr>
          <a:xfrm>
            <a:off x="11730388" y="1353375"/>
            <a:ext cx="6738" cy="28264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CC47BC68-6E4A-2A4F-07EF-483766D4A70A}"/>
              </a:ext>
            </a:extLst>
          </p:cNvPr>
          <p:cNvCxnSpPr>
            <a:cxnSpLocks/>
          </p:cNvCxnSpPr>
          <p:nvPr/>
        </p:nvCxnSpPr>
        <p:spPr>
          <a:xfrm>
            <a:off x="4959872" y="1328834"/>
            <a:ext cx="12956" cy="30727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ector recto 156">
            <a:extLst>
              <a:ext uri="{FF2B5EF4-FFF2-40B4-BE49-F238E27FC236}">
                <a16:creationId xmlns:a16="http://schemas.microsoft.com/office/drawing/2014/main" id="{944234BC-6E10-4D91-91D6-05A8EA91876E}"/>
              </a:ext>
            </a:extLst>
          </p:cNvPr>
          <p:cNvCxnSpPr>
            <a:cxnSpLocks/>
          </p:cNvCxnSpPr>
          <p:nvPr/>
        </p:nvCxnSpPr>
        <p:spPr>
          <a:xfrm>
            <a:off x="12789400" y="2933443"/>
            <a:ext cx="0" cy="5051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id="{74E9A350-4AC3-4EED-8E40-7460CD710081}"/>
              </a:ext>
            </a:extLst>
          </p:cNvPr>
          <p:cNvCxnSpPr>
            <a:cxnSpLocks/>
          </p:cNvCxnSpPr>
          <p:nvPr/>
        </p:nvCxnSpPr>
        <p:spPr>
          <a:xfrm>
            <a:off x="7498755" y="768212"/>
            <a:ext cx="0" cy="5540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ector recto 105">
            <a:extLst>
              <a:ext uri="{FF2B5EF4-FFF2-40B4-BE49-F238E27FC236}">
                <a16:creationId xmlns:a16="http://schemas.microsoft.com/office/drawing/2014/main" id="{8C6C251B-1FDB-47EC-8237-EA902B8B2112}"/>
              </a:ext>
            </a:extLst>
          </p:cNvPr>
          <p:cNvCxnSpPr>
            <a:cxnSpLocks/>
          </p:cNvCxnSpPr>
          <p:nvPr/>
        </p:nvCxnSpPr>
        <p:spPr>
          <a:xfrm flipH="1">
            <a:off x="8457124" y="1332062"/>
            <a:ext cx="22148" cy="36811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E2F496C4-64F6-49A1-A113-C89FE256B7D1}"/>
              </a:ext>
            </a:extLst>
          </p:cNvPr>
          <p:cNvSpPr txBox="1"/>
          <p:nvPr/>
        </p:nvSpPr>
        <p:spPr>
          <a:xfrm>
            <a:off x="719522" y="7926247"/>
            <a:ext cx="7606488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Auditoría Especial de Cumplimiento “B”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12" name="Conector recto 111">
            <a:extLst>
              <a:ext uri="{FF2B5EF4-FFF2-40B4-BE49-F238E27FC236}">
                <a16:creationId xmlns:a16="http://schemas.microsoft.com/office/drawing/2014/main" id="{EDDD5DEC-3751-433C-8E70-4E3B5F883E7A}"/>
              </a:ext>
            </a:extLst>
          </p:cNvPr>
          <p:cNvCxnSpPr>
            <a:cxnSpLocks/>
          </p:cNvCxnSpPr>
          <p:nvPr/>
        </p:nvCxnSpPr>
        <p:spPr>
          <a:xfrm flipH="1">
            <a:off x="3127136" y="1305663"/>
            <a:ext cx="33327" cy="22804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Conector recto 115">
            <a:extLst>
              <a:ext uri="{FF2B5EF4-FFF2-40B4-BE49-F238E27FC236}">
                <a16:creationId xmlns:a16="http://schemas.microsoft.com/office/drawing/2014/main" id="{6727A5E3-5B5E-4ADC-81BF-DE4687C41AB2}"/>
              </a:ext>
            </a:extLst>
          </p:cNvPr>
          <p:cNvCxnSpPr>
            <a:cxnSpLocks/>
            <a:endCxn id="36" idx="3"/>
          </p:cNvCxnSpPr>
          <p:nvPr/>
        </p:nvCxnSpPr>
        <p:spPr>
          <a:xfrm flipH="1">
            <a:off x="1684633" y="1491528"/>
            <a:ext cx="37107" cy="1797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id="{2226716D-7BBC-4F67-9376-C4DCE10F36D6}"/>
              </a:ext>
            </a:extLst>
          </p:cNvPr>
          <p:cNvCxnSpPr>
            <a:cxnSpLocks/>
          </p:cNvCxnSpPr>
          <p:nvPr/>
        </p:nvCxnSpPr>
        <p:spPr>
          <a:xfrm flipH="1">
            <a:off x="6595112" y="1330822"/>
            <a:ext cx="22905" cy="36885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024BC8C7-9536-49BC-8926-B025C9559D24}"/>
              </a:ext>
            </a:extLst>
          </p:cNvPr>
          <p:cNvCxnSpPr>
            <a:cxnSpLocks/>
          </p:cNvCxnSpPr>
          <p:nvPr/>
        </p:nvCxnSpPr>
        <p:spPr>
          <a:xfrm>
            <a:off x="10097649" y="1330798"/>
            <a:ext cx="18970" cy="36051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1 Bisel">
            <a:extLst>
              <a:ext uri="{FF2B5EF4-FFF2-40B4-BE49-F238E27FC236}">
                <a16:creationId xmlns:a16="http://schemas.microsoft.com/office/drawing/2014/main" id="{D9F204A1-DF4B-4167-A782-A95A7ABF306E}"/>
              </a:ext>
            </a:extLst>
          </p:cNvPr>
          <p:cNvSpPr/>
          <p:nvPr/>
        </p:nvSpPr>
        <p:spPr>
          <a:xfrm>
            <a:off x="6355755" y="543066"/>
            <a:ext cx="2286000" cy="563563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  <a:latin typeface="+mn-lt"/>
              </a:rPr>
              <a:t>Auditor Especial de Cumplimiento "B"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  <a:latin typeface="+mn-lt"/>
              </a:rPr>
              <a:t>C.P. Rafael Horacio Moreno Castillo 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DGAX</a:t>
            </a:r>
            <a:endParaRPr lang="es-MX" sz="8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21" name="Conector recto 120">
            <a:extLst>
              <a:ext uri="{FF2B5EF4-FFF2-40B4-BE49-F238E27FC236}">
                <a16:creationId xmlns:a16="http://schemas.microsoft.com/office/drawing/2014/main" id="{EC632FA4-9364-4CAA-9730-F2D12C53DCDD}"/>
              </a:ext>
            </a:extLst>
          </p:cNvPr>
          <p:cNvCxnSpPr>
            <a:cxnSpLocks/>
          </p:cNvCxnSpPr>
          <p:nvPr/>
        </p:nvCxnSpPr>
        <p:spPr>
          <a:xfrm flipH="1" flipV="1">
            <a:off x="1705077" y="1296480"/>
            <a:ext cx="13777124" cy="371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181AF501-34A0-40CC-88F6-07B9B4DBA8E8}"/>
              </a:ext>
            </a:extLst>
          </p:cNvPr>
          <p:cNvCxnSpPr>
            <a:cxnSpLocks/>
          </p:cNvCxnSpPr>
          <p:nvPr/>
        </p:nvCxnSpPr>
        <p:spPr>
          <a:xfrm>
            <a:off x="15482201" y="1322250"/>
            <a:ext cx="0" cy="16321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1 Bisel">
            <a:extLst>
              <a:ext uri="{FF2B5EF4-FFF2-40B4-BE49-F238E27FC236}">
                <a16:creationId xmlns:a16="http://schemas.microsoft.com/office/drawing/2014/main" id="{51B7EED3-9B4D-4101-971E-D9C8F3E68760}"/>
              </a:ext>
            </a:extLst>
          </p:cNvPr>
          <p:cNvSpPr/>
          <p:nvPr/>
        </p:nvSpPr>
        <p:spPr>
          <a:xfrm>
            <a:off x="11030837" y="1594396"/>
            <a:ext cx="1440439" cy="74522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“G”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Victoria Vásquez Aldape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sp>
        <p:nvSpPr>
          <p:cNvPr id="127" name="1 Bisel">
            <a:extLst>
              <a:ext uri="{FF2B5EF4-FFF2-40B4-BE49-F238E27FC236}">
                <a16:creationId xmlns:a16="http://schemas.microsoft.com/office/drawing/2014/main" id="{0B3B0B9B-CE65-42F9-BCBB-460C8B022DD7}"/>
              </a:ext>
            </a:extLst>
          </p:cNvPr>
          <p:cNvSpPr/>
          <p:nvPr/>
        </p:nvSpPr>
        <p:spPr>
          <a:xfrm>
            <a:off x="9400327" y="1572145"/>
            <a:ext cx="1481128" cy="7537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Municipios “F”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Omar Rodolfo Villegas Guzmán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sp>
        <p:nvSpPr>
          <p:cNvPr id="128" name="1 Bisel">
            <a:extLst>
              <a:ext uri="{FF2B5EF4-FFF2-40B4-BE49-F238E27FC236}">
                <a16:creationId xmlns:a16="http://schemas.microsoft.com/office/drawing/2014/main" id="{8A310636-19BB-4B3F-AC49-49A898128633}"/>
              </a:ext>
            </a:extLst>
          </p:cNvPr>
          <p:cNvSpPr/>
          <p:nvPr/>
        </p:nvSpPr>
        <p:spPr>
          <a:xfrm>
            <a:off x="5784442" y="3393796"/>
            <a:ext cx="1664988" cy="47159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Sandra Patricia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Ceniceros Ramírez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130" name="1 Bisel">
            <a:extLst>
              <a:ext uri="{FF2B5EF4-FFF2-40B4-BE49-F238E27FC236}">
                <a16:creationId xmlns:a16="http://schemas.microsoft.com/office/drawing/2014/main" id="{0DB2119C-67E7-4654-ACB2-55385E102C08}"/>
              </a:ext>
            </a:extLst>
          </p:cNvPr>
          <p:cNvSpPr/>
          <p:nvPr/>
        </p:nvSpPr>
        <p:spPr>
          <a:xfrm>
            <a:off x="9424143" y="3327594"/>
            <a:ext cx="1459134" cy="51699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Yaneth Alejandra Martínez Posada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132" name="1 Bisel">
            <a:extLst>
              <a:ext uri="{FF2B5EF4-FFF2-40B4-BE49-F238E27FC236}">
                <a16:creationId xmlns:a16="http://schemas.microsoft.com/office/drawing/2014/main" id="{E696FABA-995D-4BF0-8218-0040D6BC709B}"/>
              </a:ext>
            </a:extLst>
          </p:cNvPr>
          <p:cNvSpPr/>
          <p:nvPr/>
        </p:nvSpPr>
        <p:spPr>
          <a:xfrm>
            <a:off x="7701513" y="3297686"/>
            <a:ext cx="1518898" cy="5905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Jocelyne Peña Morin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JDA</a:t>
            </a:r>
            <a:endParaRPr lang="es-MX" sz="800" b="1" dirty="0">
              <a:solidFill>
                <a:schemeClr val="tx1"/>
              </a:solidFill>
            </a:endParaRPr>
          </a:p>
        </p:txBody>
      </p:sp>
      <p:sp>
        <p:nvSpPr>
          <p:cNvPr id="133" name="1 Bisel">
            <a:extLst>
              <a:ext uri="{FF2B5EF4-FFF2-40B4-BE49-F238E27FC236}">
                <a16:creationId xmlns:a16="http://schemas.microsoft.com/office/drawing/2014/main" id="{BC7264D2-FB7B-4D25-B6F4-9A0771FB183D}"/>
              </a:ext>
            </a:extLst>
          </p:cNvPr>
          <p:cNvSpPr/>
          <p:nvPr/>
        </p:nvSpPr>
        <p:spPr>
          <a:xfrm>
            <a:off x="5790704" y="2648748"/>
            <a:ext cx="1674089" cy="564393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Itzayana Guadalupe Ramírez Hernández</a:t>
            </a:r>
            <a:endParaRPr lang="es-ES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34" name="1 Bisel">
            <a:extLst>
              <a:ext uri="{FF2B5EF4-FFF2-40B4-BE49-F238E27FC236}">
                <a16:creationId xmlns:a16="http://schemas.microsoft.com/office/drawing/2014/main" id="{CCEECFF1-AC36-44B6-9E08-B43783AEA17E}"/>
              </a:ext>
            </a:extLst>
          </p:cNvPr>
          <p:cNvSpPr/>
          <p:nvPr/>
        </p:nvSpPr>
        <p:spPr>
          <a:xfrm>
            <a:off x="9424143" y="2626913"/>
            <a:ext cx="1445839" cy="5709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Antonio de Jes</a:t>
            </a:r>
            <a:r>
              <a:rPr lang="es-ES" sz="800" b="1" dirty="0">
                <a:solidFill>
                  <a:schemeClr val="tx1"/>
                </a:solidFill>
              </a:rPr>
              <a:t>ús 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González Zamarripa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135" name="1 Bisel">
            <a:extLst>
              <a:ext uri="{FF2B5EF4-FFF2-40B4-BE49-F238E27FC236}">
                <a16:creationId xmlns:a16="http://schemas.microsoft.com/office/drawing/2014/main" id="{FF178BD1-D78F-4D4F-85DE-BD4E6DD97554}"/>
              </a:ext>
            </a:extLst>
          </p:cNvPr>
          <p:cNvSpPr/>
          <p:nvPr/>
        </p:nvSpPr>
        <p:spPr>
          <a:xfrm>
            <a:off x="11033662" y="2651694"/>
            <a:ext cx="1434787" cy="57226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Diana Laura Pacheco Enríquez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37" name="1 Bisel">
            <a:extLst>
              <a:ext uri="{FF2B5EF4-FFF2-40B4-BE49-F238E27FC236}">
                <a16:creationId xmlns:a16="http://schemas.microsoft.com/office/drawing/2014/main" id="{E17602DA-E777-46F0-B0D5-006463E1CCC0}"/>
              </a:ext>
            </a:extLst>
          </p:cNvPr>
          <p:cNvSpPr/>
          <p:nvPr/>
        </p:nvSpPr>
        <p:spPr>
          <a:xfrm>
            <a:off x="7694269" y="2633021"/>
            <a:ext cx="1518899" cy="5709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Carlos Nazario </a:t>
            </a:r>
            <a:r>
              <a:rPr lang="es-MX" sz="800" b="1" dirty="0" err="1">
                <a:solidFill>
                  <a:schemeClr val="tx1"/>
                </a:solidFill>
              </a:rPr>
              <a:t>Duana</a:t>
            </a:r>
            <a:r>
              <a:rPr lang="es-MX" sz="800" b="1" dirty="0">
                <a:solidFill>
                  <a:schemeClr val="tx1"/>
                </a:solidFill>
              </a:rPr>
              <a:t> Durán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38" name="1 Bisel">
            <a:extLst>
              <a:ext uri="{FF2B5EF4-FFF2-40B4-BE49-F238E27FC236}">
                <a16:creationId xmlns:a16="http://schemas.microsoft.com/office/drawing/2014/main" id="{53DA0AA7-A6C2-4678-951A-E462CB2E2772}"/>
              </a:ext>
            </a:extLst>
          </p:cNvPr>
          <p:cNvSpPr/>
          <p:nvPr/>
        </p:nvSpPr>
        <p:spPr>
          <a:xfrm>
            <a:off x="11025349" y="3384335"/>
            <a:ext cx="1436801" cy="42414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Larissa Galilea Silva Villa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  <p:sp>
        <p:nvSpPr>
          <p:cNvPr id="179" name="1 Bisel">
            <a:extLst>
              <a:ext uri="{FF2B5EF4-FFF2-40B4-BE49-F238E27FC236}">
                <a16:creationId xmlns:a16="http://schemas.microsoft.com/office/drawing/2014/main" id="{6C0B6028-473E-4380-A5D2-FDF12E86C5D6}"/>
              </a:ext>
            </a:extLst>
          </p:cNvPr>
          <p:cNvSpPr/>
          <p:nvPr/>
        </p:nvSpPr>
        <p:spPr>
          <a:xfrm>
            <a:off x="847775" y="1601343"/>
            <a:ext cx="1464481" cy="724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Municipios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Daniel Alejandro Cisneros López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180" name="1 Bisel">
            <a:extLst>
              <a:ext uri="{FF2B5EF4-FFF2-40B4-BE49-F238E27FC236}">
                <a16:creationId xmlns:a16="http://schemas.microsoft.com/office/drawing/2014/main" id="{E7E3AA79-BD5A-457D-9BA7-8DF47B04144F}"/>
              </a:ext>
            </a:extLst>
          </p:cNvPr>
          <p:cNvSpPr/>
          <p:nvPr/>
        </p:nvSpPr>
        <p:spPr>
          <a:xfrm>
            <a:off x="4061584" y="1590372"/>
            <a:ext cx="1527021" cy="75065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Directora de Auditoría a Municipios “C”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L.C. Reyna Nataly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Muñiz Guerrero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DAA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83" name="1 Bisel">
            <a:extLst>
              <a:ext uri="{FF2B5EF4-FFF2-40B4-BE49-F238E27FC236}">
                <a16:creationId xmlns:a16="http://schemas.microsoft.com/office/drawing/2014/main" id="{63D69801-CC31-487A-8D64-F3E9A9A84C48}"/>
              </a:ext>
            </a:extLst>
          </p:cNvPr>
          <p:cNvSpPr/>
          <p:nvPr/>
        </p:nvSpPr>
        <p:spPr>
          <a:xfrm>
            <a:off x="5784441" y="1590372"/>
            <a:ext cx="1666873" cy="74924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“D”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L.C. Brenda Elizabeth Saucedo Sánchez</a:t>
            </a:r>
          </a:p>
          <a:p>
            <a:pPr algn="ctr"/>
            <a:r>
              <a:rPr lang="pt-BR" sz="800" b="1" dirty="0" err="1">
                <a:solidFill>
                  <a:schemeClr val="tx1"/>
                </a:solidFill>
              </a:rPr>
              <a:t>DAA</a:t>
            </a:r>
            <a:endParaRPr lang="pt-BR" sz="800" b="1" dirty="0">
              <a:solidFill>
                <a:schemeClr val="tx1"/>
              </a:solidFill>
            </a:endParaRPr>
          </a:p>
        </p:txBody>
      </p:sp>
      <p:sp>
        <p:nvSpPr>
          <p:cNvPr id="91" name="1 Bisel">
            <a:extLst>
              <a:ext uri="{FF2B5EF4-FFF2-40B4-BE49-F238E27FC236}">
                <a16:creationId xmlns:a16="http://schemas.microsoft.com/office/drawing/2014/main" id="{345DF1AE-D0B0-446A-AF83-48271C1BF31B}"/>
              </a:ext>
            </a:extLst>
          </p:cNvPr>
          <p:cNvSpPr/>
          <p:nvPr/>
        </p:nvSpPr>
        <p:spPr>
          <a:xfrm>
            <a:off x="5784441" y="4017964"/>
            <a:ext cx="1666873" cy="52080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L.C. Luis David Elizondo Castillo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15" name="1 Bisel">
            <a:extLst>
              <a:ext uri="{FF2B5EF4-FFF2-40B4-BE49-F238E27FC236}">
                <a16:creationId xmlns:a16="http://schemas.microsoft.com/office/drawing/2014/main" id="{81249F5E-9A04-4399-9D58-DD41DCFAB7C7}"/>
              </a:ext>
            </a:extLst>
          </p:cNvPr>
          <p:cNvSpPr/>
          <p:nvPr/>
        </p:nvSpPr>
        <p:spPr>
          <a:xfrm>
            <a:off x="7697675" y="1607946"/>
            <a:ext cx="1518899" cy="752625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Auditoría a Municipios “E”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L.C. Ana Belia Ortega Sánchez</a:t>
            </a:r>
          </a:p>
          <a:p>
            <a:pPr algn="ctr"/>
            <a:r>
              <a:rPr lang="pt-BR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94" name="1 Bisel">
            <a:extLst>
              <a:ext uri="{FF2B5EF4-FFF2-40B4-BE49-F238E27FC236}">
                <a16:creationId xmlns:a16="http://schemas.microsoft.com/office/drawing/2014/main" id="{B6FF0D02-2D2D-4FFE-8004-9D428B0E60FC}"/>
              </a:ext>
            </a:extLst>
          </p:cNvPr>
          <p:cNvSpPr/>
          <p:nvPr/>
        </p:nvSpPr>
        <p:spPr>
          <a:xfrm>
            <a:off x="9424143" y="3960804"/>
            <a:ext cx="1442955" cy="51637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David Moreno Martínez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8" name="1 Bisel">
            <a:extLst>
              <a:ext uri="{FF2B5EF4-FFF2-40B4-BE49-F238E27FC236}">
                <a16:creationId xmlns:a16="http://schemas.microsoft.com/office/drawing/2014/main" id="{A6747FBD-6503-4AFA-963A-28E33CD1CDBD}"/>
              </a:ext>
            </a:extLst>
          </p:cNvPr>
          <p:cNvSpPr/>
          <p:nvPr/>
        </p:nvSpPr>
        <p:spPr>
          <a:xfrm>
            <a:off x="9427193" y="4617610"/>
            <a:ext cx="1453034" cy="51841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Stephany Cecilia de la Fuente Zamora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279D2143-A672-FAA8-4778-1021CC9A5C42}"/>
              </a:ext>
            </a:extLst>
          </p:cNvPr>
          <p:cNvCxnSpPr>
            <a:cxnSpLocks/>
          </p:cNvCxnSpPr>
          <p:nvPr/>
        </p:nvCxnSpPr>
        <p:spPr>
          <a:xfrm>
            <a:off x="17036437" y="2911137"/>
            <a:ext cx="0" cy="1880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78257953-5AE4-366A-AFAE-4E3BE98DCFD4}"/>
              </a:ext>
            </a:extLst>
          </p:cNvPr>
          <p:cNvCxnSpPr>
            <a:cxnSpLocks/>
          </p:cNvCxnSpPr>
          <p:nvPr/>
        </p:nvCxnSpPr>
        <p:spPr>
          <a:xfrm>
            <a:off x="14402064" y="2928125"/>
            <a:ext cx="55884" cy="26591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F22588AA-7A8C-9373-BF99-923DD2DD7DF2}"/>
              </a:ext>
            </a:extLst>
          </p:cNvPr>
          <p:cNvCxnSpPr>
            <a:cxnSpLocks/>
          </p:cNvCxnSpPr>
          <p:nvPr/>
        </p:nvCxnSpPr>
        <p:spPr>
          <a:xfrm>
            <a:off x="15729369" y="2906177"/>
            <a:ext cx="0" cy="2578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1 Bisel">
            <a:extLst>
              <a:ext uri="{FF2B5EF4-FFF2-40B4-BE49-F238E27FC236}">
                <a16:creationId xmlns:a16="http://schemas.microsoft.com/office/drawing/2014/main" id="{B081F422-C8A8-B504-D6DF-904B785A5858}"/>
              </a:ext>
            </a:extLst>
          </p:cNvPr>
          <p:cNvSpPr/>
          <p:nvPr/>
        </p:nvSpPr>
        <p:spPr>
          <a:xfrm>
            <a:off x="15100104" y="3054610"/>
            <a:ext cx="1169988" cy="593724"/>
          </a:xfrm>
          <a:prstGeom prst="bevel">
            <a:avLst>
              <a:gd name="adj" fmla="val 5441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>
                <a:solidFill>
                  <a:schemeClr val="tx1"/>
                </a:solidFill>
                <a:cs typeface="Arial" panose="020B0604020202020204" pitchFamily="34" charset="0"/>
              </a:rPr>
              <a:t>Subdirector</a:t>
            </a:r>
          </a:p>
          <a:p>
            <a:pPr algn="ctr"/>
            <a:r>
              <a:rPr lang="es-MX" sz="800" b="1">
                <a:solidFill>
                  <a:schemeClr val="tx1"/>
                </a:solidFill>
                <a:cs typeface="Arial" panose="020B0604020202020204" pitchFamily="34" charset="0"/>
              </a:rPr>
              <a:t>Arq. César Lara Muñiz</a:t>
            </a:r>
          </a:p>
          <a:p>
            <a:pPr algn="ctr"/>
            <a:r>
              <a:rPr lang="es-MX" sz="800" b="1">
                <a:solidFill>
                  <a:schemeClr val="tx1"/>
                </a:solidFill>
                <a:cs typeface="Arial" panose="020B0604020202020204" pitchFamily="34" charset="0"/>
              </a:rPr>
              <a:t>SDA</a:t>
            </a:r>
            <a:endParaRPr lang="es-MX" sz="8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BFC7517E-E612-894C-EE14-11829DDE8E13}"/>
              </a:ext>
            </a:extLst>
          </p:cNvPr>
          <p:cNvSpPr/>
          <p:nvPr/>
        </p:nvSpPr>
        <p:spPr>
          <a:xfrm>
            <a:off x="13748590" y="4401547"/>
            <a:ext cx="1162475" cy="65792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Carlos Enrique De León García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JDA</a:t>
            </a:r>
            <a:endParaRPr lang="es-MX" sz="800" b="1" dirty="0">
              <a:solidFill>
                <a:schemeClr val="tx1"/>
              </a:solidFill>
            </a:endParaRP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1E1FD4D6-E1E8-B3D2-C457-A63E25A55AA2}"/>
              </a:ext>
            </a:extLst>
          </p:cNvPr>
          <p:cNvCxnSpPr>
            <a:cxnSpLocks/>
          </p:cNvCxnSpPr>
          <p:nvPr/>
        </p:nvCxnSpPr>
        <p:spPr>
          <a:xfrm flipH="1">
            <a:off x="12789400" y="2911137"/>
            <a:ext cx="4247037" cy="223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1 Bisel">
            <a:extLst>
              <a:ext uri="{FF2B5EF4-FFF2-40B4-BE49-F238E27FC236}">
                <a16:creationId xmlns:a16="http://schemas.microsoft.com/office/drawing/2014/main" id="{6907AF87-2ABB-7418-D068-A6FA75493129}"/>
              </a:ext>
            </a:extLst>
          </p:cNvPr>
          <p:cNvSpPr/>
          <p:nvPr/>
        </p:nvSpPr>
        <p:spPr>
          <a:xfrm>
            <a:off x="13788388" y="3053779"/>
            <a:ext cx="1171575" cy="58737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Arq. Alexis Orlando Calvillo García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SDC</a:t>
            </a:r>
          </a:p>
        </p:txBody>
      </p:sp>
      <p:sp>
        <p:nvSpPr>
          <p:cNvPr id="60" name="1 Bisel">
            <a:extLst>
              <a:ext uri="{FF2B5EF4-FFF2-40B4-BE49-F238E27FC236}">
                <a16:creationId xmlns:a16="http://schemas.microsoft.com/office/drawing/2014/main" id="{CD9DA6D8-30EE-F428-57AC-2809859431D4}"/>
              </a:ext>
            </a:extLst>
          </p:cNvPr>
          <p:cNvSpPr/>
          <p:nvPr/>
        </p:nvSpPr>
        <p:spPr>
          <a:xfrm>
            <a:off x="13727668" y="3727184"/>
            <a:ext cx="1185654" cy="5502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Arq. Ángel Alejandro Medrano Rodríguez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  <a:cs typeface="Arial" panose="020B0604020202020204" pitchFamily="34" charset="0"/>
              </a:rPr>
              <a:t>JDA</a:t>
            </a:r>
            <a:endParaRPr lang="es-MX" sz="8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39A04FA5-F750-EFA7-AFF8-6828E4F0209C}"/>
              </a:ext>
            </a:extLst>
          </p:cNvPr>
          <p:cNvSpPr/>
          <p:nvPr/>
        </p:nvSpPr>
        <p:spPr>
          <a:xfrm>
            <a:off x="15132344" y="3693974"/>
            <a:ext cx="1169987" cy="65338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Ing. Cynthia Jacqueline Calvillo González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  <a:cs typeface="Arial" panose="020B0604020202020204" pitchFamily="34" charset="0"/>
              </a:rPr>
              <a:t>JDA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7E5FC2EC-E013-E6BD-16C5-DAE61D91F4A2}"/>
              </a:ext>
            </a:extLst>
          </p:cNvPr>
          <p:cNvSpPr/>
          <p:nvPr/>
        </p:nvSpPr>
        <p:spPr>
          <a:xfrm>
            <a:off x="15102466" y="5121509"/>
            <a:ext cx="1165264" cy="55991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/>
              </a:rPr>
              <a:t>Ing. Manuel Alejandro Leija Rodríguez</a:t>
            </a:r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 </a:t>
            </a:r>
          </a:p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22781F44-AD93-99A5-1370-71EC1D8DD354}"/>
              </a:ext>
            </a:extLst>
          </p:cNvPr>
          <p:cNvSpPr/>
          <p:nvPr/>
        </p:nvSpPr>
        <p:spPr>
          <a:xfrm>
            <a:off x="13755855" y="5161862"/>
            <a:ext cx="1171575" cy="64555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Ing.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Kattya</a:t>
            </a:r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 de Jesús Robles Alvarado</a:t>
            </a:r>
          </a:p>
          <a:p>
            <a:pPr algn="ctr"/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JDA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6" name="1 Bisel">
            <a:extLst>
              <a:ext uri="{FF2B5EF4-FFF2-40B4-BE49-F238E27FC236}">
                <a16:creationId xmlns:a16="http://schemas.microsoft.com/office/drawing/2014/main" id="{95E461B2-349B-92B0-9377-74737CA6C576}"/>
              </a:ext>
            </a:extLst>
          </p:cNvPr>
          <p:cNvSpPr/>
          <p:nvPr/>
        </p:nvSpPr>
        <p:spPr>
          <a:xfrm>
            <a:off x="16434909" y="3060774"/>
            <a:ext cx="1165050" cy="58038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Subdirector</a:t>
            </a:r>
            <a:endParaRPr lang="es-MX" sz="8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  <a:cs typeface="Arial" panose="020B0604020202020204" pitchFamily="34" charset="0"/>
              </a:rPr>
              <a:t>Ing. Felipe de Jesús Ovalle Villeta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SDB</a:t>
            </a:r>
          </a:p>
        </p:txBody>
      </p:sp>
      <p:sp>
        <p:nvSpPr>
          <p:cNvPr id="67" name="1 Bisel">
            <a:extLst>
              <a:ext uri="{FF2B5EF4-FFF2-40B4-BE49-F238E27FC236}">
                <a16:creationId xmlns:a16="http://schemas.microsoft.com/office/drawing/2014/main" id="{8B2873A9-00AE-23A0-CF52-6EF044079021}"/>
              </a:ext>
            </a:extLst>
          </p:cNvPr>
          <p:cNvSpPr/>
          <p:nvPr/>
        </p:nvSpPr>
        <p:spPr>
          <a:xfrm>
            <a:off x="15111422" y="4422488"/>
            <a:ext cx="1171575" cy="58737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Edith Grimaldo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3E8D2DF4-7D0E-4F77-4794-DA9F2F25E940}"/>
              </a:ext>
            </a:extLst>
          </p:cNvPr>
          <p:cNvSpPr/>
          <p:nvPr/>
        </p:nvSpPr>
        <p:spPr>
          <a:xfrm>
            <a:off x="13530269" y="1572145"/>
            <a:ext cx="1806122" cy="7537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92" tIns="22895" rIns="45792" bIns="22895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a Fondos Federales, Programas de Inversión y Obra Pública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Arq. Francisco Javier Solís Gloria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cxnSp>
        <p:nvCxnSpPr>
          <p:cNvPr id="6" name="Conector recto 156">
            <a:extLst>
              <a:ext uri="{FF2B5EF4-FFF2-40B4-BE49-F238E27FC236}">
                <a16:creationId xmlns:a16="http://schemas.microsoft.com/office/drawing/2014/main" id="{2F99ECA3-60F1-BD7E-4EB4-60114C821E77}"/>
              </a:ext>
            </a:extLst>
          </p:cNvPr>
          <p:cNvCxnSpPr>
            <a:cxnSpLocks/>
            <a:endCxn id="69" idx="0"/>
          </p:cNvCxnSpPr>
          <p:nvPr/>
        </p:nvCxnSpPr>
        <p:spPr>
          <a:xfrm flipH="1">
            <a:off x="15336391" y="1929893"/>
            <a:ext cx="1268094" cy="191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1 Bisel">
            <a:extLst>
              <a:ext uri="{FF2B5EF4-FFF2-40B4-BE49-F238E27FC236}">
                <a16:creationId xmlns:a16="http://schemas.microsoft.com/office/drawing/2014/main" id="{2AC6EF27-C734-7389-A20A-C68C825FCEB3}"/>
              </a:ext>
            </a:extLst>
          </p:cNvPr>
          <p:cNvSpPr/>
          <p:nvPr/>
        </p:nvSpPr>
        <p:spPr>
          <a:xfrm>
            <a:off x="12633334" y="3055410"/>
            <a:ext cx="998988" cy="59372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Subdirector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C.P. Luis Alberto Ortega Rojas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SDB</a:t>
            </a:r>
          </a:p>
        </p:txBody>
      </p:sp>
      <p:sp>
        <p:nvSpPr>
          <p:cNvPr id="80" name="1 Bisel">
            <a:extLst>
              <a:ext uri="{FF2B5EF4-FFF2-40B4-BE49-F238E27FC236}">
                <a16:creationId xmlns:a16="http://schemas.microsoft.com/office/drawing/2014/main" id="{59B23D09-3BB6-4766-9444-5F2D011415BD}"/>
              </a:ext>
            </a:extLst>
          </p:cNvPr>
          <p:cNvSpPr/>
          <p:nvPr/>
        </p:nvSpPr>
        <p:spPr>
          <a:xfrm>
            <a:off x="2455451" y="1606089"/>
            <a:ext cx="1458384" cy="734935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Directora de Auditoría a Municipios “B”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Mayra Alejandra Rodríguez Maldonado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DAB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1 Bisel">
            <a:extLst>
              <a:ext uri="{FF2B5EF4-FFF2-40B4-BE49-F238E27FC236}">
                <a16:creationId xmlns:a16="http://schemas.microsoft.com/office/drawing/2014/main" id="{4353BFD8-3ED9-4004-84BE-3F31EEFB4D99}"/>
              </a:ext>
            </a:extLst>
          </p:cNvPr>
          <p:cNvSpPr/>
          <p:nvPr/>
        </p:nvSpPr>
        <p:spPr>
          <a:xfrm>
            <a:off x="2473175" y="3401290"/>
            <a:ext cx="1457323" cy="55906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C.G. Adán Castro Cardoza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CB4F1AEC-F55F-45F2-83F5-64C493F6420A}"/>
              </a:ext>
            </a:extLst>
          </p:cNvPr>
          <p:cNvSpPr/>
          <p:nvPr/>
        </p:nvSpPr>
        <p:spPr>
          <a:xfrm>
            <a:off x="15676701" y="1572144"/>
            <a:ext cx="1808806" cy="764213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9669" tIns="19833" rIns="39669" bIns="1983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Auditoría a Fondos Federales, Programas de Inversión y Obra Pública “B”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Rosalba Pachicano Gámez</a:t>
            </a:r>
          </a:p>
          <a:p>
            <a:pPr marL="0" marR="0" lvl="0" indent="0" algn="ctr" defTabSz="1158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73" name="1 Bisel">
            <a:extLst>
              <a:ext uri="{FF2B5EF4-FFF2-40B4-BE49-F238E27FC236}">
                <a16:creationId xmlns:a16="http://schemas.microsoft.com/office/drawing/2014/main" id="{8C31B556-8E6F-4240-9A7A-DF4A7A6A5C12}"/>
              </a:ext>
            </a:extLst>
          </p:cNvPr>
          <p:cNvSpPr/>
          <p:nvPr/>
        </p:nvSpPr>
        <p:spPr>
          <a:xfrm>
            <a:off x="2454375" y="2701157"/>
            <a:ext cx="1466328" cy="59372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C.P. Jesús Iván Cerda González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ES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36A368F2-7A7D-4B44-9D52-B090B4697872}"/>
              </a:ext>
            </a:extLst>
          </p:cNvPr>
          <p:cNvSpPr/>
          <p:nvPr/>
        </p:nvSpPr>
        <p:spPr>
          <a:xfrm>
            <a:off x="16454742" y="3699459"/>
            <a:ext cx="1117967" cy="5803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Arq. Rodrigo Leonel Ortiz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Tavitas</a:t>
            </a:r>
            <a:endParaRPr lang="es-MX" sz="800" b="1" dirty="0">
              <a:solidFill>
                <a:sysClr val="windowText" lastClr="000000"/>
              </a:solidFill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JDA</a:t>
            </a:r>
            <a:endParaRPr lang="es-MX" sz="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6DAB0680-6B02-4423-8A61-D8356C25C139}"/>
              </a:ext>
            </a:extLst>
          </p:cNvPr>
          <p:cNvSpPr/>
          <p:nvPr/>
        </p:nvSpPr>
        <p:spPr>
          <a:xfrm>
            <a:off x="7694269" y="3976468"/>
            <a:ext cx="1518899" cy="58569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Jessica Elizabeth Iracheta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7" name="1 Bisel">
            <a:extLst>
              <a:ext uri="{FF2B5EF4-FFF2-40B4-BE49-F238E27FC236}">
                <a16:creationId xmlns:a16="http://schemas.microsoft.com/office/drawing/2014/main" id="{57931799-C349-401D-A83F-52A7EAA9DD08}"/>
              </a:ext>
            </a:extLst>
          </p:cNvPr>
          <p:cNvSpPr/>
          <p:nvPr/>
        </p:nvSpPr>
        <p:spPr>
          <a:xfrm>
            <a:off x="7694269" y="4658489"/>
            <a:ext cx="1518899" cy="5281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>
                <a:solidFill>
                  <a:schemeClr val="tx1"/>
                </a:solidFill>
              </a:rPr>
              <a:t>Auxiliar de Auditor</a:t>
            </a:r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Yahaira Elizabeth Guillén Solís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6" name="1 Bisel">
            <a:extLst>
              <a:ext uri="{FF2B5EF4-FFF2-40B4-BE49-F238E27FC236}">
                <a16:creationId xmlns:a16="http://schemas.microsoft.com/office/drawing/2014/main" id="{016C1EA4-7546-4618-ADF0-412E48553D87}"/>
              </a:ext>
            </a:extLst>
          </p:cNvPr>
          <p:cNvSpPr/>
          <p:nvPr/>
        </p:nvSpPr>
        <p:spPr>
          <a:xfrm>
            <a:off x="11023038" y="3932330"/>
            <a:ext cx="1442955" cy="51841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</a:t>
            </a:r>
            <a:r>
              <a:rPr lang="es-MX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Nathalia</a:t>
            </a:r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 Valdez Macías 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7801B8A9-00A8-74A6-4120-73D925D29694}"/>
              </a:ext>
            </a:extLst>
          </p:cNvPr>
          <p:cNvSpPr/>
          <p:nvPr/>
        </p:nvSpPr>
        <p:spPr>
          <a:xfrm>
            <a:off x="16431093" y="4401547"/>
            <a:ext cx="1165264" cy="58737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Arq. </a:t>
            </a:r>
            <a:r>
              <a:rPr lang="es-MX" sz="800" b="1" dirty="0" err="1">
                <a:solidFill>
                  <a:sysClr val="windowText" lastClr="000000"/>
                </a:solidFill>
                <a:cs typeface="Arial" charset="0"/>
              </a:rPr>
              <a:t>Wamble</a:t>
            </a:r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 Lucía Garza Hinojosa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cs typeface="Arial" charset="0"/>
              </a:rPr>
              <a:t>JDB</a:t>
            </a: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C47F0182-7F0D-FD19-B450-75E42641DA8A}"/>
              </a:ext>
            </a:extLst>
          </p:cNvPr>
          <p:cNvSpPr/>
          <p:nvPr/>
        </p:nvSpPr>
        <p:spPr>
          <a:xfrm>
            <a:off x="5792829" y="4620512"/>
            <a:ext cx="1659699" cy="6587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Amabilia Olivares Sandoval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36" name="1 Bisel">
            <a:extLst>
              <a:ext uri="{FF2B5EF4-FFF2-40B4-BE49-F238E27FC236}">
                <a16:creationId xmlns:a16="http://schemas.microsoft.com/office/drawing/2014/main" id="{B7784272-B34F-98D7-6A16-BE5839F944B2}"/>
              </a:ext>
            </a:extLst>
          </p:cNvPr>
          <p:cNvSpPr/>
          <p:nvPr/>
        </p:nvSpPr>
        <p:spPr>
          <a:xfrm>
            <a:off x="975468" y="2726533"/>
            <a:ext cx="1418330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L.C.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Kaara</a:t>
            </a:r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Jezel</a:t>
            </a:r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 Gil Medina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FE61B1F0-F824-E4FF-4284-480B341889CB}"/>
              </a:ext>
            </a:extLst>
          </p:cNvPr>
          <p:cNvSpPr/>
          <p:nvPr/>
        </p:nvSpPr>
        <p:spPr>
          <a:xfrm>
            <a:off x="4060842" y="3392651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Isabel Guadalupe Partida Barrera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1" name="1 Bisel">
            <a:extLst>
              <a:ext uri="{FF2B5EF4-FFF2-40B4-BE49-F238E27FC236}">
                <a16:creationId xmlns:a16="http://schemas.microsoft.com/office/drawing/2014/main" id="{6584B35B-B134-8CEB-7F46-6BBD84BA3B51}"/>
              </a:ext>
            </a:extLst>
          </p:cNvPr>
          <p:cNvSpPr/>
          <p:nvPr/>
        </p:nvSpPr>
        <p:spPr>
          <a:xfrm>
            <a:off x="4075224" y="4117546"/>
            <a:ext cx="1525378" cy="5953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Auxiliar de Auditor 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Lic. Francisco Antonio Martínez </a:t>
            </a:r>
            <a:r>
              <a:rPr lang="es-MX" sz="800" b="1" dirty="0" err="1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Martínez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CA14</a:t>
            </a:r>
            <a:endParaRPr lang="es-MX" sz="800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13F9508B-5014-49AA-AA9A-ABE7CACDDAA2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13" name="1 Bisel">
            <a:extLst>
              <a:ext uri="{FF2B5EF4-FFF2-40B4-BE49-F238E27FC236}">
                <a16:creationId xmlns:a16="http://schemas.microsoft.com/office/drawing/2014/main" id="{20412C09-E07E-8C1A-E33A-FE52E5876658}"/>
              </a:ext>
            </a:extLst>
          </p:cNvPr>
          <p:cNvSpPr/>
          <p:nvPr/>
        </p:nvSpPr>
        <p:spPr>
          <a:xfrm>
            <a:off x="4079033" y="2640223"/>
            <a:ext cx="1525378" cy="593725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3" tIns="36060" rIns="72123" bIns="3606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L.C. Milca </a:t>
            </a:r>
            <a:r>
              <a:rPr lang="es-MX" sz="800" b="1" dirty="0" err="1">
                <a:solidFill>
                  <a:schemeClr val="tx1"/>
                </a:solidFill>
              </a:rPr>
              <a:t>Zurisidai</a:t>
            </a:r>
            <a:r>
              <a:rPr lang="es-MX" sz="800" b="1" dirty="0">
                <a:solidFill>
                  <a:schemeClr val="tx1"/>
                </a:solidFill>
              </a:rPr>
              <a:t> Wong Rivas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SDB</a:t>
            </a:r>
          </a:p>
        </p:txBody>
      </p:sp>
    </p:spTree>
    <p:extLst>
      <p:ext uri="{BB962C8B-B14F-4D97-AF65-F5344CB8AC3E}">
        <p14:creationId xmlns:p14="http://schemas.microsoft.com/office/powerpoint/2010/main" val="218826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53BD2249-8453-4072-8C1A-C52333A85831}"/>
              </a:ext>
            </a:extLst>
          </p:cNvPr>
          <p:cNvCxnSpPr>
            <a:cxnSpLocks/>
          </p:cNvCxnSpPr>
          <p:nvPr/>
        </p:nvCxnSpPr>
        <p:spPr>
          <a:xfrm>
            <a:off x="7075835" y="3159986"/>
            <a:ext cx="0" cy="476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453E10CF-F58D-407A-B89D-C45F630D5D1F}"/>
              </a:ext>
            </a:extLst>
          </p:cNvPr>
          <p:cNvCxnSpPr>
            <a:cxnSpLocks/>
          </p:cNvCxnSpPr>
          <p:nvPr/>
        </p:nvCxnSpPr>
        <p:spPr>
          <a:xfrm>
            <a:off x="10676235" y="3177305"/>
            <a:ext cx="0" cy="476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6CD2D159-592D-43B3-BD9B-616F47C60CD8}"/>
              </a:ext>
            </a:extLst>
          </p:cNvPr>
          <p:cNvCxnSpPr>
            <a:cxnSpLocks/>
          </p:cNvCxnSpPr>
          <p:nvPr/>
        </p:nvCxnSpPr>
        <p:spPr>
          <a:xfrm flipV="1">
            <a:off x="11419684" y="3653325"/>
            <a:ext cx="0" cy="23154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883FECCF-31F6-47B1-802C-F4C06D884F19}"/>
              </a:ext>
            </a:extLst>
          </p:cNvPr>
          <p:cNvCxnSpPr>
            <a:cxnSpLocks/>
          </p:cNvCxnSpPr>
          <p:nvPr/>
        </p:nvCxnSpPr>
        <p:spPr>
          <a:xfrm flipH="1" flipV="1">
            <a:off x="9722786" y="3627575"/>
            <a:ext cx="22532" cy="31670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41DEFCAC-D675-C2F6-DD44-3D5D65F47D85}"/>
              </a:ext>
            </a:extLst>
          </p:cNvPr>
          <p:cNvCxnSpPr>
            <a:cxnSpLocks/>
          </p:cNvCxnSpPr>
          <p:nvPr/>
        </p:nvCxnSpPr>
        <p:spPr>
          <a:xfrm flipV="1">
            <a:off x="7974816" y="2966083"/>
            <a:ext cx="1876406" cy="6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FB38A0D1-7966-4D6A-A27C-7823DE154BF2}"/>
              </a:ext>
            </a:extLst>
          </p:cNvPr>
          <p:cNvCxnSpPr>
            <a:cxnSpLocks/>
          </p:cNvCxnSpPr>
          <p:nvPr/>
        </p:nvCxnSpPr>
        <p:spPr>
          <a:xfrm flipV="1">
            <a:off x="6086336" y="3644893"/>
            <a:ext cx="0" cy="18130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962957BD-330B-C149-900E-1A0EEC88D30E}"/>
              </a:ext>
            </a:extLst>
          </p:cNvPr>
          <p:cNvCxnSpPr>
            <a:cxnSpLocks/>
          </p:cNvCxnSpPr>
          <p:nvPr/>
        </p:nvCxnSpPr>
        <p:spPr>
          <a:xfrm flipH="1">
            <a:off x="8920559" y="1552462"/>
            <a:ext cx="6058" cy="14136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B33D9C3-8D8E-4F95-9E0D-FA9C8083D057}"/>
              </a:ext>
            </a:extLst>
          </p:cNvPr>
          <p:cNvCxnSpPr>
            <a:cxnSpLocks/>
          </p:cNvCxnSpPr>
          <p:nvPr/>
        </p:nvCxnSpPr>
        <p:spPr>
          <a:xfrm>
            <a:off x="7612240" y="3662212"/>
            <a:ext cx="0" cy="1946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1 Bisel"/>
          <p:cNvSpPr/>
          <p:nvPr/>
        </p:nvSpPr>
        <p:spPr>
          <a:xfrm>
            <a:off x="6693016" y="1816640"/>
            <a:ext cx="1388739" cy="4214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Luc</a:t>
            </a:r>
            <a:r>
              <a:rPr lang="es-ES" sz="800" b="1" dirty="0">
                <a:solidFill>
                  <a:schemeClr val="tx1"/>
                </a:solidFill>
              </a:rPr>
              <a:t>ía Martínez Rocha</a:t>
            </a:r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100" name="CuadroTexto 99"/>
          <p:cNvSpPr txBox="1"/>
          <p:nvPr/>
        </p:nvSpPr>
        <p:spPr>
          <a:xfrm>
            <a:off x="1844083" y="7884938"/>
            <a:ext cx="6048669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Auditoría Especial de Desempeño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" name="1 Bisel"/>
          <p:cNvSpPr/>
          <p:nvPr/>
        </p:nvSpPr>
        <p:spPr>
          <a:xfrm>
            <a:off x="7892752" y="1124412"/>
            <a:ext cx="2014627" cy="435054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bg1"/>
                </a:solidFill>
              </a:rPr>
              <a:t>Auditor Especial de Desempeño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Lic. Jes</a:t>
            </a:r>
            <a:r>
              <a:rPr lang="es-ES" sz="800" b="1" dirty="0">
                <a:solidFill>
                  <a:schemeClr val="bg1"/>
                </a:solidFill>
              </a:rPr>
              <a:t>ús Javier González Alcázar</a:t>
            </a:r>
            <a:endParaRPr lang="es-MX" sz="800" b="1" dirty="0">
              <a:solidFill>
                <a:schemeClr val="bg1"/>
              </a:solidFill>
            </a:endParaRP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DGAX</a:t>
            </a:r>
          </a:p>
        </p:txBody>
      </p:sp>
      <p:sp>
        <p:nvSpPr>
          <p:cNvPr id="106" name="1 Bisel"/>
          <p:cNvSpPr/>
          <p:nvPr/>
        </p:nvSpPr>
        <p:spPr>
          <a:xfrm>
            <a:off x="9047554" y="3864506"/>
            <a:ext cx="1438481" cy="49684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Alejandrina Maldonado Campa</a:t>
            </a:r>
            <a:r>
              <a:rPr lang="es-ES" sz="8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s-MX" sz="800" b="1" dirty="0" err="1">
                <a:solidFill>
                  <a:schemeClr val="tx1"/>
                </a:solidFill>
              </a:rPr>
              <a:t>SDA</a:t>
            </a:r>
            <a:endParaRPr lang="es-MX" sz="800" b="1" dirty="0">
              <a:solidFill>
                <a:schemeClr val="tx1"/>
              </a:solidFill>
            </a:endParaRPr>
          </a:p>
        </p:txBody>
      </p:sp>
      <p:cxnSp>
        <p:nvCxnSpPr>
          <p:cNvPr id="19" name="Conector recto 18"/>
          <p:cNvCxnSpPr>
            <a:cxnSpLocks/>
          </p:cNvCxnSpPr>
          <p:nvPr/>
        </p:nvCxnSpPr>
        <p:spPr>
          <a:xfrm>
            <a:off x="8081159" y="1999500"/>
            <a:ext cx="839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1 Bisel">
            <a:extLst>
              <a:ext uri="{FF2B5EF4-FFF2-40B4-BE49-F238E27FC236}">
                <a16:creationId xmlns:a16="http://schemas.microsoft.com/office/drawing/2014/main" id="{59B14AC5-EBDE-42E5-A36A-524FA7174D3F}"/>
              </a:ext>
            </a:extLst>
          </p:cNvPr>
          <p:cNvSpPr/>
          <p:nvPr/>
        </p:nvSpPr>
        <p:spPr>
          <a:xfrm>
            <a:off x="10762385" y="3865372"/>
            <a:ext cx="1433790" cy="479377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Mónica Nahomi Rodríguez Aguilar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38485C05-B932-6942-AED1-5FB06CDD945F}"/>
              </a:ext>
            </a:extLst>
          </p:cNvPr>
          <p:cNvSpPr/>
          <p:nvPr/>
        </p:nvSpPr>
        <p:spPr>
          <a:xfrm>
            <a:off x="9616298" y="2646283"/>
            <a:ext cx="1848840" cy="647253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Auditoría de Desempeño e Investigaciones Económicas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Alberto Damián Flores Araujo</a:t>
            </a:r>
            <a:endParaRPr lang="es-ES" sz="800" b="1" dirty="0">
              <a:solidFill>
                <a:schemeClr val="tx1"/>
              </a:solidFill>
            </a:endParaRP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8BA1BB1F-EE06-8C46-97D9-EEF683AA7FD7}"/>
              </a:ext>
            </a:extLst>
          </p:cNvPr>
          <p:cNvSpPr/>
          <p:nvPr/>
        </p:nvSpPr>
        <p:spPr>
          <a:xfrm>
            <a:off x="9010307" y="4488295"/>
            <a:ext cx="1433783" cy="49685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Claudia Yvette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Guzmán Herrera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54" name="1 Bisel">
            <a:extLst>
              <a:ext uri="{FF2B5EF4-FFF2-40B4-BE49-F238E27FC236}">
                <a16:creationId xmlns:a16="http://schemas.microsoft.com/office/drawing/2014/main" id="{C786C5E6-A179-4561-AFD4-D6B7D8EE069C}"/>
              </a:ext>
            </a:extLst>
          </p:cNvPr>
          <p:cNvSpPr/>
          <p:nvPr/>
        </p:nvSpPr>
        <p:spPr>
          <a:xfrm>
            <a:off x="9010307" y="5115654"/>
            <a:ext cx="1424957" cy="4929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Edson Orlando Soto Cuevas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5CB4E9A8-428E-07B3-B683-FE45E8914488}"/>
              </a:ext>
            </a:extLst>
          </p:cNvPr>
          <p:cNvSpPr/>
          <p:nvPr/>
        </p:nvSpPr>
        <p:spPr>
          <a:xfrm>
            <a:off x="6278065" y="2651606"/>
            <a:ext cx="1934729" cy="64193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</a:t>
            </a:r>
            <a:r>
              <a:rPr lang="es-ES" sz="800" b="1" dirty="0">
                <a:solidFill>
                  <a:schemeClr val="tx1"/>
                </a:solidFill>
              </a:rPr>
              <a:t>Estadística, Indicadores y Procedimientos de Desempeño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</a:t>
            </a:r>
            <a:r>
              <a:rPr lang="es-ES" sz="800" b="1" dirty="0">
                <a:solidFill>
                  <a:schemeClr val="tx1"/>
                </a:solidFill>
              </a:rPr>
              <a:t>Rosendo Santana Gutierrez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5" name="1 Bisel">
            <a:extLst>
              <a:ext uri="{FF2B5EF4-FFF2-40B4-BE49-F238E27FC236}">
                <a16:creationId xmlns:a16="http://schemas.microsoft.com/office/drawing/2014/main" id="{CEF31AB2-FE2F-97F9-AFB5-5EC079C880D4}"/>
              </a:ext>
            </a:extLst>
          </p:cNvPr>
          <p:cNvSpPr/>
          <p:nvPr/>
        </p:nvSpPr>
        <p:spPr>
          <a:xfrm>
            <a:off x="6922117" y="3890020"/>
            <a:ext cx="1559445" cy="49684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Ileana  Garza Reyes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F76A8AE7-6168-EFA8-C002-AD87751220B5}"/>
              </a:ext>
            </a:extLst>
          </p:cNvPr>
          <p:cNvSpPr/>
          <p:nvPr/>
        </p:nvSpPr>
        <p:spPr>
          <a:xfrm>
            <a:off x="9010306" y="5739082"/>
            <a:ext cx="1433784" cy="49291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 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Diego Alejandro Peña Montes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10" name="1 Bisel">
            <a:extLst>
              <a:ext uri="{FF2B5EF4-FFF2-40B4-BE49-F238E27FC236}">
                <a16:creationId xmlns:a16="http://schemas.microsoft.com/office/drawing/2014/main" id="{7669DEF8-8A5C-74DF-3F6A-A78D8177CCE7}"/>
              </a:ext>
            </a:extLst>
          </p:cNvPr>
          <p:cNvSpPr/>
          <p:nvPr/>
        </p:nvSpPr>
        <p:spPr>
          <a:xfrm>
            <a:off x="5034022" y="3881561"/>
            <a:ext cx="1559445" cy="49684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Subdirector 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Diego Alfonso Alonso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SDB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4E47E606-E80E-D5B2-3504-A6519DEBD483}"/>
              </a:ext>
            </a:extLst>
          </p:cNvPr>
          <p:cNvCxnSpPr>
            <a:cxnSpLocks/>
          </p:cNvCxnSpPr>
          <p:nvPr/>
        </p:nvCxnSpPr>
        <p:spPr>
          <a:xfrm>
            <a:off x="6086336" y="3644893"/>
            <a:ext cx="1554116" cy="8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1 Bisel">
            <a:extLst>
              <a:ext uri="{FF2B5EF4-FFF2-40B4-BE49-F238E27FC236}">
                <a16:creationId xmlns:a16="http://schemas.microsoft.com/office/drawing/2014/main" id="{DDCCBC6A-B518-1CC7-D190-23C2E3198715}"/>
              </a:ext>
            </a:extLst>
          </p:cNvPr>
          <p:cNvSpPr/>
          <p:nvPr/>
        </p:nvSpPr>
        <p:spPr>
          <a:xfrm>
            <a:off x="9010305" y="6362510"/>
            <a:ext cx="1438481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Lic. Cindy </a:t>
            </a:r>
            <a:r>
              <a:rPr lang="fr-FR" sz="800" b="1" dirty="0" err="1">
                <a:solidFill>
                  <a:schemeClr val="tx1"/>
                </a:solidFill>
              </a:rPr>
              <a:t>Citlally</a:t>
            </a:r>
            <a:r>
              <a:rPr lang="fr-FR" sz="800" b="1" dirty="0">
                <a:solidFill>
                  <a:schemeClr val="tx1"/>
                </a:solidFill>
              </a:rPr>
              <a:t> Reyna Tello</a:t>
            </a: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JDA</a:t>
            </a:r>
            <a:endParaRPr lang="es-ES" sz="800" b="1" dirty="0">
              <a:solidFill>
                <a:schemeClr val="tx1"/>
              </a:solidFill>
            </a:endParaRPr>
          </a:p>
        </p:txBody>
      </p:sp>
      <p:sp>
        <p:nvSpPr>
          <p:cNvPr id="77" name="1 Bisel">
            <a:extLst>
              <a:ext uri="{FF2B5EF4-FFF2-40B4-BE49-F238E27FC236}">
                <a16:creationId xmlns:a16="http://schemas.microsoft.com/office/drawing/2014/main" id="{993BA155-6D37-A3D6-0015-79906F580E0A}"/>
              </a:ext>
            </a:extLst>
          </p:cNvPr>
          <p:cNvSpPr/>
          <p:nvPr/>
        </p:nvSpPr>
        <p:spPr>
          <a:xfrm>
            <a:off x="5068511" y="4532077"/>
            <a:ext cx="1493479" cy="60376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Astrid Shantell Amador Galiñanez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37" name="1 Bisel">
            <a:extLst>
              <a:ext uri="{FF2B5EF4-FFF2-40B4-BE49-F238E27FC236}">
                <a16:creationId xmlns:a16="http://schemas.microsoft.com/office/drawing/2014/main" id="{500A1513-B138-4444-9A0B-69AEFE39F71D}"/>
              </a:ext>
            </a:extLst>
          </p:cNvPr>
          <p:cNvSpPr/>
          <p:nvPr/>
        </p:nvSpPr>
        <p:spPr>
          <a:xfrm>
            <a:off x="6922117" y="4500562"/>
            <a:ext cx="1559445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Ilian Montserrat Garza Aguirre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B91B46BB-F780-4A90-8D34-1CE3CE5FF7D0}"/>
              </a:ext>
            </a:extLst>
          </p:cNvPr>
          <p:cNvSpPr/>
          <p:nvPr/>
        </p:nvSpPr>
        <p:spPr>
          <a:xfrm>
            <a:off x="4990948" y="5211114"/>
            <a:ext cx="1559445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Ángel Uriel Santana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4D72B748-B0AB-4CBE-9F69-626500293881}"/>
              </a:ext>
            </a:extLst>
          </p:cNvPr>
          <p:cNvCxnSpPr>
            <a:cxnSpLocks/>
          </p:cNvCxnSpPr>
          <p:nvPr/>
        </p:nvCxnSpPr>
        <p:spPr>
          <a:xfrm>
            <a:off x="9695879" y="3627574"/>
            <a:ext cx="1723805" cy="84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1 Bisel">
            <a:extLst>
              <a:ext uri="{FF2B5EF4-FFF2-40B4-BE49-F238E27FC236}">
                <a16:creationId xmlns:a16="http://schemas.microsoft.com/office/drawing/2014/main" id="{863B4450-4B67-4054-A449-B1F4F6348932}"/>
              </a:ext>
            </a:extLst>
          </p:cNvPr>
          <p:cNvSpPr/>
          <p:nvPr/>
        </p:nvSpPr>
        <p:spPr>
          <a:xfrm>
            <a:off x="10762385" y="5123515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Milagros Guadalupe Ávila Martínez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35" name="1 Bisel">
            <a:extLst>
              <a:ext uri="{FF2B5EF4-FFF2-40B4-BE49-F238E27FC236}">
                <a16:creationId xmlns:a16="http://schemas.microsoft.com/office/drawing/2014/main" id="{4AE4D81F-2B0C-46A2-8555-DAEF8760CE5C}"/>
              </a:ext>
            </a:extLst>
          </p:cNvPr>
          <p:cNvSpPr/>
          <p:nvPr/>
        </p:nvSpPr>
        <p:spPr>
          <a:xfrm>
            <a:off x="10752528" y="4532077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María del Carmen Pérez Almaguer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38" name="1 Bisel">
            <a:extLst>
              <a:ext uri="{FF2B5EF4-FFF2-40B4-BE49-F238E27FC236}">
                <a16:creationId xmlns:a16="http://schemas.microsoft.com/office/drawing/2014/main" id="{FE9A7DCA-D945-4C12-BA7F-B6D27F399141}"/>
              </a:ext>
            </a:extLst>
          </p:cNvPr>
          <p:cNvSpPr/>
          <p:nvPr/>
        </p:nvSpPr>
        <p:spPr>
          <a:xfrm>
            <a:off x="10755114" y="5721901"/>
            <a:ext cx="1455627" cy="49371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Eduardo Tomás Herrera Ayala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40" name="1 Bisel">
            <a:extLst>
              <a:ext uri="{FF2B5EF4-FFF2-40B4-BE49-F238E27FC236}">
                <a16:creationId xmlns:a16="http://schemas.microsoft.com/office/drawing/2014/main" id="{6694C73C-DC68-447B-B40F-3F554C5DB2B2}"/>
              </a:ext>
            </a:extLst>
          </p:cNvPr>
          <p:cNvSpPr/>
          <p:nvPr/>
        </p:nvSpPr>
        <p:spPr>
          <a:xfrm>
            <a:off x="6922117" y="5103501"/>
            <a:ext cx="1563909" cy="49291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Héctor Osvaldo López Rodríguez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JDB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2889773E-8546-48D5-878E-8E5C38892C45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2039263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13 Conector recto">
            <a:extLst>
              <a:ext uri="{FF2B5EF4-FFF2-40B4-BE49-F238E27FC236}">
                <a16:creationId xmlns:a16="http://schemas.microsoft.com/office/drawing/2014/main" id="{E5868D7A-6592-7621-A955-6D84C9DDA59A}"/>
              </a:ext>
            </a:extLst>
          </p:cNvPr>
          <p:cNvCxnSpPr>
            <a:cxnSpLocks/>
          </p:cNvCxnSpPr>
          <p:nvPr/>
        </p:nvCxnSpPr>
        <p:spPr>
          <a:xfrm flipV="1">
            <a:off x="16914171" y="3906138"/>
            <a:ext cx="0" cy="13029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1A7B6E19-D62B-FB67-47F1-AA76A25F0B51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2309465" y="7043133"/>
            <a:ext cx="4644126" cy="257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DD4AC0E-9B1F-B170-6E96-12A0518EABC2}"/>
              </a:ext>
            </a:extLst>
          </p:cNvPr>
          <p:cNvCxnSpPr>
            <a:cxnSpLocks/>
          </p:cNvCxnSpPr>
          <p:nvPr/>
        </p:nvCxnSpPr>
        <p:spPr>
          <a:xfrm>
            <a:off x="2030351" y="6372770"/>
            <a:ext cx="4775416" cy="58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711267C-1562-D9A6-B7DE-D5B140CA8514}"/>
              </a:ext>
            </a:extLst>
          </p:cNvPr>
          <p:cNvCxnSpPr>
            <a:cxnSpLocks/>
          </p:cNvCxnSpPr>
          <p:nvPr/>
        </p:nvCxnSpPr>
        <p:spPr>
          <a:xfrm>
            <a:off x="2125468" y="5724698"/>
            <a:ext cx="5629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/>
          <p:cNvCxnSpPr>
            <a:cxnSpLocks/>
          </p:cNvCxnSpPr>
          <p:nvPr/>
        </p:nvCxnSpPr>
        <p:spPr>
          <a:xfrm>
            <a:off x="2481057" y="5076626"/>
            <a:ext cx="56296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0D71EFCF-073A-C3E6-1FE2-449DDCA51FB5}"/>
              </a:ext>
            </a:extLst>
          </p:cNvPr>
          <p:cNvCxnSpPr>
            <a:cxnSpLocks/>
          </p:cNvCxnSpPr>
          <p:nvPr/>
        </p:nvCxnSpPr>
        <p:spPr>
          <a:xfrm>
            <a:off x="6166119" y="2513911"/>
            <a:ext cx="0" cy="4153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308 Conector recto">
            <a:extLst>
              <a:ext uri="{FF2B5EF4-FFF2-40B4-BE49-F238E27FC236}">
                <a16:creationId xmlns:a16="http://schemas.microsoft.com/office/drawing/2014/main" id="{B7A9082E-2D15-36D0-F7FC-A9859DD3E1E4}"/>
              </a:ext>
            </a:extLst>
          </p:cNvPr>
          <p:cNvCxnSpPr>
            <a:cxnSpLocks/>
          </p:cNvCxnSpPr>
          <p:nvPr/>
        </p:nvCxnSpPr>
        <p:spPr>
          <a:xfrm>
            <a:off x="10265463" y="2513911"/>
            <a:ext cx="0" cy="10101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DECC7A29-203A-15E5-D5A1-4EA7C13F3249}"/>
              </a:ext>
            </a:extLst>
          </p:cNvPr>
          <p:cNvCxnSpPr>
            <a:cxnSpLocks/>
          </p:cNvCxnSpPr>
          <p:nvPr/>
        </p:nvCxnSpPr>
        <p:spPr>
          <a:xfrm>
            <a:off x="9532096" y="3041018"/>
            <a:ext cx="15768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Conector recto 88"/>
          <p:cNvCxnSpPr>
            <a:cxnSpLocks/>
          </p:cNvCxnSpPr>
          <p:nvPr/>
        </p:nvCxnSpPr>
        <p:spPr>
          <a:xfrm flipH="1">
            <a:off x="9792236" y="1304058"/>
            <a:ext cx="19903" cy="12061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124 Conector recto">
            <a:extLst>
              <a:ext uri="{FF2B5EF4-FFF2-40B4-BE49-F238E27FC236}">
                <a16:creationId xmlns:a16="http://schemas.microsoft.com/office/drawing/2014/main" id="{05676B93-24C7-4383-8B3F-3D1F5913C629}"/>
              </a:ext>
            </a:extLst>
          </p:cNvPr>
          <p:cNvCxnSpPr>
            <a:cxnSpLocks/>
          </p:cNvCxnSpPr>
          <p:nvPr/>
        </p:nvCxnSpPr>
        <p:spPr>
          <a:xfrm>
            <a:off x="14639529" y="3889158"/>
            <a:ext cx="0" cy="11874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62412DE-C5CE-4E8C-ACC4-2CFBA6BC4A28}"/>
              </a:ext>
            </a:extLst>
          </p:cNvPr>
          <p:cNvCxnSpPr>
            <a:cxnSpLocks/>
          </p:cNvCxnSpPr>
          <p:nvPr/>
        </p:nvCxnSpPr>
        <p:spPr>
          <a:xfrm flipV="1">
            <a:off x="13280933" y="2484338"/>
            <a:ext cx="16276" cy="637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A3635134-E9B9-4DEB-8F08-5AF05E31C20E}"/>
              </a:ext>
            </a:extLst>
          </p:cNvPr>
          <p:cNvCxnSpPr>
            <a:cxnSpLocks/>
          </p:cNvCxnSpPr>
          <p:nvPr/>
        </p:nvCxnSpPr>
        <p:spPr>
          <a:xfrm>
            <a:off x="4540189" y="2500413"/>
            <a:ext cx="13553" cy="19625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308 Conector recto">
            <a:extLst>
              <a:ext uri="{FF2B5EF4-FFF2-40B4-BE49-F238E27FC236}">
                <a16:creationId xmlns:a16="http://schemas.microsoft.com/office/drawing/2014/main" id="{ECBD54BE-D06F-4F86-8DE2-BE4707C7C6D8}"/>
              </a:ext>
            </a:extLst>
          </p:cNvPr>
          <p:cNvCxnSpPr>
            <a:cxnSpLocks/>
          </p:cNvCxnSpPr>
          <p:nvPr/>
        </p:nvCxnSpPr>
        <p:spPr>
          <a:xfrm flipH="1">
            <a:off x="12188403" y="2484338"/>
            <a:ext cx="19602" cy="6603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74992D1-14AF-4D9A-A309-13702EC16127}"/>
              </a:ext>
            </a:extLst>
          </p:cNvPr>
          <p:cNvCxnSpPr>
            <a:cxnSpLocks/>
          </p:cNvCxnSpPr>
          <p:nvPr/>
        </p:nvCxnSpPr>
        <p:spPr>
          <a:xfrm>
            <a:off x="7123881" y="2542344"/>
            <a:ext cx="0" cy="10576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124 Conector recto"/>
          <p:cNvCxnSpPr>
            <a:cxnSpLocks/>
          </p:cNvCxnSpPr>
          <p:nvPr/>
        </p:nvCxnSpPr>
        <p:spPr>
          <a:xfrm>
            <a:off x="15536713" y="1703177"/>
            <a:ext cx="18596" cy="21898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13 Conector recto">
            <a:extLst>
              <a:ext uri="{FF2B5EF4-FFF2-40B4-BE49-F238E27FC236}">
                <a16:creationId xmlns:a16="http://schemas.microsoft.com/office/drawing/2014/main" id="{AC48F6DE-4777-47F4-9E55-6754A0C73D96}"/>
              </a:ext>
            </a:extLst>
          </p:cNvPr>
          <p:cNvCxnSpPr>
            <a:cxnSpLocks/>
          </p:cNvCxnSpPr>
          <p:nvPr/>
        </p:nvCxnSpPr>
        <p:spPr>
          <a:xfrm flipV="1">
            <a:off x="15860811" y="3918016"/>
            <a:ext cx="0" cy="5171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13 Conector recto">
            <a:extLst>
              <a:ext uri="{FF2B5EF4-FFF2-40B4-BE49-F238E27FC236}">
                <a16:creationId xmlns:a16="http://schemas.microsoft.com/office/drawing/2014/main" id="{678EE539-A63C-4939-8206-DF0097261DB8}"/>
              </a:ext>
            </a:extLst>
          </p:cNvPr>
          <p:cNvCxnSpPr>
            <a:cxnSpLocks/>
          </p:cNvCxnSpPr>
          <p:nvPr/>
        </p:nvCxnSpPr>
        <p:spPr>
          <a:xfrm flipV="1">
            <a:off x="13283746" y="3893047"/>
            <a:ext cx="0" cy="10842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499637" y="7873053"/>
            <a:ext cx="1078568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56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Planeación y Servicios Administrativos</a:t>
            </a:r>
            <a:endParaRPr kumimoji="0" lang="es-ES_tradnl" sz="2856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9" name="308 Conector recto"/>
          <p:cNvCxnSpPr>
            <a:cxnSpLocks/>
          </p:cNvCxnSpPr>
          <p:nvPr/>
        </p:nvCxnSpPr>
        <p:spPr>
          <a:xfrm>
            <a:off x="8371979" y="2513911"/>
            <a:ext cx="0" cy="11869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49 Conector recto"/>
          <p:cNvCxnSpPr>
            <a:cxnSpLocks/>
          </p:cNvCxnSpPr>
          <p:nvPr/>
        </p:nvCxnSpPr>
        <p:spPr>
          <a:xfrm flipH="1">
            <a:off x="2510313" y="1689147"/>
            <a:ext cx="52062" cy="54113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1 Bisel"/>
          <p:cNvSpPr/>
          <p:nvPr/>
        </p:nvSpPr>
        <p:spPr>
          <a:xfrm>
            <a:off x="8110720" y="830011"/>
            <a:ext cx="3449376" cy="515263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Auditora Especial de Planeación y Servicios Administrativos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Teresa Guajardo Berlanga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S2</a:t>
            </a:r>
          </a:p>
        </p:txBody>
      </p:sp>
      <p:sp>
        <p:nvSpPr>
          <p:cNvPr id="51" name="1 Bisel"/>
          <p:cNvSpPr/>
          <p:nvPr/>
        </p:nvSpPr>
        <p:spPr>
          <a:xfrm>
            <a:off x="1973032" y="2919324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Luis Gerardo Flores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/>
          <p:cNvSpPr/>
          <p:nvPr/>
        </p:nvSpPr>
        <p:spPr>
          <a:xfrm>
            <a:off x="7813861" y="2794044"/>
            <a:ext cx="1158099" cy="48755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L.C.P. Magda Maribel Medrano Rosales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58" name="1 Bisel"/>
          <p:cNvSpPr/>
          <p:nvPr/>
        </p:nvSpPr>
        <p:spPr>
          <a:xfrm>
            <a:off x="7218021" y="4732886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Juan Antonio Martínez Lugo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0" name="1 Bisel"/>
          <p:cNvSpPr/>
          <p:nvPr/>
        </p:nvSpPr>
        <p:spPr>
          <a:xfrm>
            <a:off x="4684250" y="477083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Imelda Cepeda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7" name="1 Bisel"/>
          <p:cNvSpPr/>
          <p:nvPr/>
        </p:nvSpPr>
        <p:spPr>
          <a:xfrm>
            <a:off x="3386467" y="4782977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Mario Alberto Navejar López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8" name="138 Conector recto"/>
          <p:cNvCxnSpPr>
            <a:cxnSpLocks/>
          </p:cNvCxnSpPr>
          <p:nvPr/>
        </p:nvCxnSpPr>
        <p:spPr>
          <a:xfrm>
            <a:off x="2536344" y="1704909"/>
            <a:ext cx="1300036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1 Bisel"/>
          <p:cNvSpPr/>
          <p:nvPr/>
        </p:nvSpPr>
        <p:spPr>
          <a:xfrm>
            <a:off x="7908354" y="3515449"/>
            <a:ext cx="986902" cy="58300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Lizette Yadira Gámez Pachuca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SDC</a:t>
            </a:r>
          </a:p>
        </p:txBody>
      </p:sp>
      <p:sp>
        <p:nvSpPr>
          <p:cNvPr id="75" name="1 Bisel"/>
          <p:cNvSpPr/>
          <p:nvPr/>
        </p:nvSpPr>
        <p:spPr>
          <a:xfrm>
            <a:off x="9070769" y="2796729"/>
            <a:ext cx="1117982" cy="49731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Wendy Yazmín Rodríguez Torres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77" name="1 Bisel"/>
          <p:cNvSpPr/>
          <p:nvPr/>
        </p:nvSpPr>
        <p:spPr>
          <a:xfrm>
            <a:off x="6538279" y="2787592"/>
            <a:ext cx="1207135" cy="49092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Lic. Ana Lucía Gámez de Hoyos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92" name="1 Bisel"/>
          <p:cNvSpPr/>
          <p:nvPr/>
        </p:nvSpPr>
        <p:spPr>
          <a:xfrm>
            <a:off x="12877676" y="2771356"/>
            <a:ext cx="1182935" cy="487556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Arturo Ibarra Ruiz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93" name="1 Bisel"/>
          <p:cNvSpPr/>
          <p:nvPr/>
        </p:nvSpPr>
        <p:spPr>
          <a:xfrm>
            <a:off x="3917013" y="2769052"/>
            <a:ext cx="1214606" cy="44644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L.C. Gerardo Esparza de la Fuente</a:t>
            </a:r>
            <a:r>
              <a:rPr lang="es-ES" sz="800" b="1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algn="ctr"/>
            <a:r>
              <a:rPr lang="es-ES" sz="800" b="1" dirty="0">
                <a:solidFill>
                  <a:prstClr val="black"/>
                </a:solidFill>
                <a:latin typeface="Calibri"/>
              </a:rPr>
              <a:t>DAC</a:t>
            </a:r>
          </a:p>
        </p:txBody>
      </p:sp>
      <p:sp>
        <p:nvSpPr>
          <p:cNvPr id="97" name="1 Bisel"/>
          <p:cNvSpPr/>
          <p:nvPr/>
        </p:nvSpPr>
        <p:spPr>
          <a:xfrm>
            <a:off x="15398852" y="4122163"/>
            <a:ext cx="1086570" cy="472358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Israel Castillo Martínez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99" name="1 Bisel"/>
          <p:cNvSpPr/>
          <p:nvPr/>
        </p:nvSpPr>
        <p:spPr>
          <a:xfrm>
            <a:off x="12766807" y="4075017"/>
            <a:ext cx="1060805" cy="49448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Felipe de Jesús Raudales Ramírez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101" name="1 Bisel"/>
          <p:cNvSpPr/>
          <p:nvPr/>
        </p:nvSpPr>
        <p:spPr>
          <a:xfrm>
            <a:off x="8678674" y="1856958"/>
            <a:ext cx="2047542" cy="49593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Encargada del Despacho de la Dirección de Tesorería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C.P. Graciela Lizbeth Valdés Valdés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1 Bisel"/>
          <p:cNvSpPr/>
          <p:nvPr/>
        </p:nvSpPr>
        <p:spPr>
          <a:xfrm>
            <a:off x="16644360" y="4766838"/>
            <a:ext cx="1036353" cy="56628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Selena Carolina Martínez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4" name="64 Conector recto"/>
          <p:cNvCxnSpPr>
            <a:cxnSpLocks/>
          </p:cNvCxnSpPr>
          <p:nvPr/>
        </p:nvCxnSpPr>
        <p:spPr>
          <a:xfrm flipV="1">
            <a:off x="13284465" y="3906138"/>
            <a:ext cx="3633095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1 Bisel"/>
          <p:cNvSpPr/>
          <p:nvPr/>
        </p:nvSpPr>
        <p:spPr>
          <a:xfrm>
            <a:off x="14179484" y="4088342"/>
            <a:ext cx="1069727" cy="494483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Ing. Keyla Maresa Sena Solís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84" name="1 Bisel">
            <a:extLst>
              <a:ext uri="{FF2B5EF4-FFF2-40B4-BE49-F238E27FC236}">
                <a16:creationId xmlns:a16="http://schemas.microsoft.com/office/drawing/2014/main" id="{78F21670-6546-4151-A9E7-BAA162542486}"/>
              </a:ext>
            </a:extLst>
          </p:cNvPr>
          <p:cNvSpPr/>
          <p:nvPr/>
        </p:nvSpPr>
        <p:spPr>
          <a:xfrm>
            <a:off x="9710026" y="3459324"/>
            <a:ext cx="1122392" cy="5416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Judith Velázquez García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1 Bisel">
            <a:extLst>
              <a:ext uri="{FF2B5EF4-FFF2-40B4-BE49-F238E27FC236}">
                <a16:creationId xmlns:a16="http://schemas.microsoft.com/office/drawing/2014/main" id="{99F079C0-4DEE-4238-91AA-51281A84B93C}"/>
              </a:ext>
            </a:extLst>
          </p:cNvPr>
          <p:cNvSpPr/>
          <p:nvPr/>
        </p:nvSpPr>
        <p:spPr>
          <a:xfrm>
            <a:off x="1972446" y="356932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Francisco Javier Rodríguez Alvarado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C463A194-96EF-41F3-B689-ABC6259413D3}"/>
              </a:ext>
            </a:extLst>
          </p:cNvPr>
          <p:cNvSpPr/>
          <p:nvPr/>
        </p:nvSpPr>
        <p:spPr>
          <a:xfrm>
            <a:off x="10402613" y="2765618"/>
            <a:ext cx="1122391" cy="49731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Lic. Valeria Berenice Soria Morales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44122FFD-5997-714A-ADCE-1403238BC027}"/>
              </a:ext>
            </a:extLst>
          </p:cNvPr>
          <p:cNvCxnSpPr>
            <a:cxnSpLocks/>
          </p:cNvCxnSpPr>
          <p:nvPr/>
        </p:nvCxnSpPr>
        <p:spPr>
          <a:xfrm flipH="1">
            <a:off x="4555555" y="2493516"/>
            <a:ext cx="8749540" cy="1777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1 Bisel">
            <a:extLst>
              <a:ext uri="{FF2B5EF4-FFF2-40B4-BE49-F238E27FC236}">
                <a16:creationId xmlns:a16="http://schemas.microsoft.com/office/drawing/2014/main" id="{A34E158E-0E77-416F-BD38-CA38161DFCD3}"/>
              </a:ext>
            </a:extLst>
          </p:cNvPr>
          <p:cNvSpPr/>
          <p:nvPr/>
        </p:nvSpPr>
        <p:spPr>
          <a:xfrm>
            <a:off x="3258253" y="5506427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 Francisca Camacho Ávila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118" name="1 Bisel">
            <a:extLst>
              <a:ext uri="{FF2B5EF4-FFF2-40B4-BE49-F238E27FC236}">
                <a16:creationId xmlns:a16="http://schemas.microsoft.com/office/drawing/2014/main" id="{0FB8C657-9980-4A99-BE3D-785C9F2C206D}"/>
              </a:ext>
            </a:extLst>
          </p:cNvPr>
          <p:cNvSpPr/>
          <p:nvPr/>
        </p:nvSpPr>
        <p:spPr>
          <a:xfrm>
            <a:off x="1973032" y="4246090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Juan Antonio Castillo Treviño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1 Bisel">
            <a:extLst>
              <a:ext uri="{FF2B5EF4-FFF2-40B4-BE49-F238E27FC236}">
                <a16:creationId xmlns:a16="http://schemas.microsoft.com/office/drawing/2014/main" id="{4B223F47-D725-4C4D-AA77-C8713013F55B}"/>
              </a:ext>
            </a:extLst>
          </p:cNvPr>
          <p:cNvSpPr/>
          <p:nvPr/>
        </p:nvSpPr>
        <p:spPr>
          <a:xfrm>
            <a:off x="16644360" y="4121709"/>
            <a:ext cx="1036353" cy="51717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Kathia Hernández Pérez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1 Bisel">
            <a:extLst>
              <a:ext uri="{FF2B5EF4-FFF2-40B4-BE49-F238E27FC236}">
                <a16:creationId xmlns:a16="http://schemas.microsoft.com/office/drawing/2014/main" id="{B1D4C861-B9BB-B6F5-1228-706800F54555}"/>
              </a:ext>
            </a:extLst>
          </p:cNvPr>
          <p:cNvSpPr/>
          <p:nvPr/>
        </p:nvSpPr>
        <p:spPr>
          <a:xfrm>
            <a:off x="12779433" y="4720473"/>
            <a:ext cx="1051324" cy="56628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Karla Guadalupe Manzanares Viera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D75C7E60-F4FF-46C0-A8A5-DA27B4961C1D}"/>
              </a:ext>
            </a:extLst>
          </p:cNvPr>
          <p:cNvSpPr/>
          <p:nvPr/>
        </p:nvSpPr>
        <p:spPr>
          <a:xfrm>
            <a:off x="5946450" y="477083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Lázaro Rafael Esparza de la Fuente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82" name="1 Bisel">
            <a:extLst>
              <a:ext uri="{FF2B5EF4-FFF2-40B4-BE49-F238E27FC236}">
                <a16:creationId xmlns:a16="http://schemas.microsoft.com/office/drawing/2014/main" id="{8BFF781D-C1CA-4CC3-9310-5DE58AA68CCC}"/>
              </a:ext>
            </a:extLst>
          </p:cNvPr>
          <p:cNvSpPr/>
          <p:nvPr/>
        </p:nvSpPr>
        <p:spPr>
          <a:xfrm>
            <a:off x="14531546" y="2138534"/>
            <a:ext cx="2047525" cy="503464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Transparencia Administrativa y Capacitación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María del Carmen Sánchez Guel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71" name="1 Bisel">
            <a:extLst>
              <a:ext uri="{FF2B5EF4-FFF2-40B4-BE49-F238E27FC236}">
                <a16:creationId xmlns:a16="http://schemas.microsoft.com/office/drawing/2014/main" id="{63444ECE-E501-41BF-9487-82716745DBDE}"/>
              </a:ext>
            </a:extLst>
          </p:cNvPr>
          <p:cNvSpPr/>
          <p:nvPr/>
        </p:nvSpPr>
        <p:spPr>
          <a:xfrm>
            <a:off x="1970313" y="5511491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 Fabiola Gallegos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111" name="1 Bisel">
            <a:extLst>
              <a:ext uri="{FF2B5EF4-FFF2-40B4-BE49-F238E27FC236}">
                <a16:creationId xmlns:a16="http://schemas.microsoft.com/office/drawing/2014/main" id="{7AB02A23-A03D-4530-835A-255A078E0127}"/>
              </a:ext>
            </a:extLst>
          </p:cNvPr>
          <p:cNvSpPr/>
          <p:nvPr/>
        </p:nvSpPr>
        <p:spPr>
          <a:xfrm>
            <a:off x="1968623" y="616359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 Lilia Lavador Muñoz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122" name="1 Bisel">
            <a:extLst>
              <a:ext uri="{FF2B5EF4-FFF2-40B4-BE49-F238E27FC236}">
                <a16:creationId xmlns:a16="http://schemas.microsoft.com/office/drawing/2014/main" id="{C0F49AE2-2D98-47C9-B598-4BFD0FBD2421}"/>
              </a:ext>
            </a:extLst>
          </p:cNvPr>
          <p:cNvSpPr/>
          <p:nvPr/>
        </p:nvSpPr>
        <p:spPr>
          <a:xfrm>
            <a:off x="1970313" y="6793998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Jesús Antonio García Gutiérrez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33D26249-88F8-429C-989D-B4430D03FAC6}"/>
              </a:ext>
            </a:extLst>
          </p:cNvPr>
          <p:cNvSpPr/>
          <p:nvPr/>
        </p:nvSpPr>
        <p:spPr>
          <a:xfrm>
            <a:off x="11607969" y="2780803"/>
            <a:ext cx="1141865" cy="49448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C.P. Oscar Javier Bustos Guerrero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83" name="1 Bisel">
            <a:extLst>
              <a:ext uri="{FF2B5EF4-FFF2-40B4-BE49-F238E27FC236}">
                <a16:creationId xmlns:a16="http://schemas.microsoft.com/office/drawing/2014/main" id="{7A9D2ECE-DAB8-4BA9-818C-82D50FCA98A1}"/>
              </a:ext>
            </a:extLst>
          </p:cNvPr>
          <p:cNvSpPr/>
          <p:nvPr/>
        </p:nvSpPr>
        <p:spPr>
          <a:xfrm>
            <a:off x="14173955" y="4686720"/>
            <a:ext cx="1069727" cy="58122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Amanda Victoria Acosta Rodríguez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1 Bisel">
            <a:extLst>
              <a:ext uri="{FF2B5EF4-FFF2-40B4-BE49-F238E27FC236}">
                <a16:creationId xmlns:a16="http://schemas.microsoft.com/office/drawing/2014/main" id="{659222F2-6BA6-4191-89F3-5143EB4AFA24}"/>
              </a:ext>
            </a:extLst>
          </p:cNvPr>
          <p:cNvSpPr/>
          <p:nvPr/>
        </p:nvSpPr>
        <p:spPr>
          <a:xfrm>
            <a:off x="3979491" y="4155482"/>
            <a:ext cx="1126597" cy="48909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Edna Rosalía Aguayo Guajardo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9AFBA7FA-73E7-449D-9D99-7FC8AF265378}"/>
              </a:ext>
            </a:extLst>
          </p:cNvPr>
          <p:cNvSpPr/>
          <p:nvPr/>
        </p:nvSpPr>
        <p:spPr>
          <a:xfrm>
            <a:off x="1970313" y="4849981"/>
            <a:ext cx="1080000" cy="497196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Humberto Ramírez Méndez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83CB2651-D343-42A9-9772-A87F86F48144}"/>
              </a:ext>
            </a:extLst>
          </p:cNvPr>
          <p:cNvSpPr/>
          <p:nvPr/>
        </p:nvSpPr>
        <p:spPr>
          <a:xfrm>
            <a:off x="1675235" y="2134378"/>
            <a:ext cx="2014526" cy="49593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Mantenimiento y Servicios Generales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Jesús Alberto Gómez Palacios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6433D217-4ED7-4D9E-8D41-C96F1A1169C1}"/>
              </a:ext>
            </a:extLst>
          </p:cNvPr>
          <p:cNvSpPr/>
          <p:nvPr/>
        </p:nvSpPr>
        <p:spPr>
          <a:xfrm>
            <a:off x="4660438" y="6769598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María Dolores Álvarez Pérez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CA12</a:t>
            </a:r>
          </a:p>
        </p:txBody>
      </p:sp>
      <p:sp>
        <p:nvSpPr>
          <p:cNvPr id="88" name="1 Bisel">
            <a:extLst>
              <a:ext uri="{FF2B5EF4-FFF2-40B4-BE49-F238E27FC236}">
                <a16:creationId xmlns:a16="http://schemas.microsoft.com/office/drawing/2014/main" id="{BB22A32D-BD1E-42A3-B7FA-ACF8C9DDDC55}"/>
              </a:ext>
            </a:extLst>
          </p:cNvPr>
          <p:cNvSpPr/>
          <p:nvPr/>
        </p:nvSpPr>
        <p:spPr>
          <a:xfrm>
            <a:off x="7212188" y="540385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Cecilia Herrera Tapia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3" name="1 Bisel">
            <a:extLst>
              <a:ext uri="{FF2B5EF4-FFF2-40B4-BE49-F238E27FC236}">
                <a16:creationId xmlns:a16="http://schemas.microsoft.com/office/drawing/2014/main" id="{248559A1-2E95-4A69-9973-8DB9938914BA}"/>
              </a:ext>
            </a:extLst>
          </p:cNvPr>
          <p:cNvSpPr/>
          <p:nvPr/>
        </p:nvSpPr>
        <p:spPr>
          <a:xfrm>
            <a:off x="3263983" y="617227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Karla Janeth Rodríguez Cepeda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CA13</a:t>
            </a:r>
          </a:p>
        </p:txBody>
      </p:sp>
      <p:sp>
        <p:nvSpPr>
          <p:cNvPr id="90" name="1 Bisel">
            <a:extLst>
              <a:ext uri="{FF2B5EF4-FFF2-40B4-BE49-F238E27FC236}">
                <a16:creationId xmlns:a16="http://schemas.microsoft.com/office/drawing/2014/main" id="{51D178D9-9FF8-429E-BFDE-D751F920ED05}"/>
              </a:ext>
            </a:extLst>
          </p:cNvPr>
          <p:cNvSpPr/>
          <p:nvPr/>
        </p:nvSpPr>
        <p:spPr>
          <a:xfrm>
            <a:off x="4054751" y="3434647"/>
            <a:ext cx="1047369" cy="5545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 Paola Edith Espinoza Campos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JDC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1 Bisel">
            <a:extLst>
              <a:ext uri="{FF2B5EF4-FFF2-40B4-BE49-F238E27FC236}">
                <a16:creationId xmlns:a16="http://schemas.microsoft.com/office/drawing/2014/main" id="{21019433-CD29-44A1-B735-950B33C0391E}"/>
              </a:ext>
            </a:extLst>
          </p:cNvPr>
          <p:cNvSpPr/>
          <p:nvPr/>
        </p:nvSpPr>
        <p:spPr>
          <a:xfrm>
            <a:off x="4546193" y="5467542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Jesús Murillo Saucedo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109" name="1 Bisel">
            <a:extLst>
              <a:ext uri="{FF2B5EF4-FFF2-40B4-BE49-F238E27FC236}">
                <a16:creationId xmlns:a16="http://schemas.microsoft.com/office/drawing/2014/main" id="{3E27DEEA-C61A-4804-B84D-4A81857711BB}"/>
              </a:ext>
            </a:extLst>
          </p:cNvPr>
          <p:cNvSpPr/>
          <p:nvPr/>
        </p:nvSpPr>
        <p:spPr>
          <a:xfrm>
            <a:off x="5923439" y="5456073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Luis Fernando Rodríguez Alvarado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890BE9B6-D7A8-49EC-8EE6-51169EE4F651}"/>
              </a:ext>
            </a:extLst>
          </p:cNvPr>
          <p:cNvSpPr/>
          <p:nvPr/>
        </p:nvSpPr>
        <p:spPr>
          <a:xfrm>
            <a:off x="3400450" y="6789171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Laura Rodríguez Villalobos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CA12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9016752C-682A-22C1-10BE-2481E87D4C32}"/>
              </a:ext>
            </a:extLst>
          </p:cNvPr>
          <p:cNvSpPr/>
          <p:nvPr/>
        </p:nvSpPr>
        <p:spPr>
          <a:xfrm>
            <a:off x="6004282" y="6798875"/>
            <a:ext cx="97869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José Eusebio Decena Rosales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CA12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DC41FE5D-B757-F97B-71A8-2CCD38667186}"/>
              </a:ext>
            </a:extLst>
          </p:cNvPr>
          <p:cNvSpPr/>
          <p:nvPr/>
        </p:nvSpPr>
        <p:spPr>
          <a:xfrm>
            <a:off x="4571651" y="6161490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Olga Lidia García Leija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CA13</a:t>
            </a: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8799674D-B757-E9FA-E04A-19EC22D9913A}"/>
              </a:ext>
            </a:extLst>
          </p:cNvPr>
          <p:cNvSpPr/>
          <p:nvPr/>
        </p:nvSpPr>
        <p:spPr>
          <a:xfrm>
            <a:off x="5276378" y="2787592"/>
            <a:ext cx="1207135" cy="49092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C.P. Magda Liliana Pecina Obregón</a:t>
            </a:r>
          </a:p>
          <a:p>
            <a:pPr algn="ctr"/>
            <a:r>
              <a:rPr lang="es-MX" sz="800" b="1" dirty="0">
                <a:solidFill>
                  <a:prstClr val="black"/>
                </a:solidFill>
                <a:latin typeface="Calibri"/>
              </a:rPr>
              <a:t>DAB</a:t>
            </a: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D5D22BEA-3E33-EFC2-DAB1-451DBEE1864F}"/>
              </a:ext>
            </a:extLst>
          </p:cNvPr>
          <p:cNvSpPr/>
          <p:nvPr/>
        </p:nvSpPr>
        <p:spPr>
          <a:xfrm>
            <a:off x="5923439" y="6138916"/>
            <a:ext cx="108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Personal de Apoyo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 Rosa María Ponce Santana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CA13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9C5FED64-242E-4BC7-B06E-C79523E3BB1C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46830E73-2738-F428-34A3-A5450A1B69A3}"/>
              </a:ext>
            </a:extLst>
          </p:cNvPr>
          <p:cNvSpPr/>
          <p:nvPr/>
        </p:nvSpPr>
        <p:spPr>
          <a:xfrm>
            <a:off x="6661689" y="3512366"/>
            <a:ext cx="1041267" cy="55956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Lic. Marifer Macías Peña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388836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02E6-9387-5063-6C00-DF9527DEF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9041F5A-6B19-7EAC-CC82-6F2F8D55D915}"/>
              </a:ext>
            </a:extLst>
          </p:cNvPr>
          <p:cNvCxnSpPr>
            <a:cxnSpLocks/>
          </p:cNvCxnSpPr>
          <p:nvPr/>
        </p:nvCxnSpPr>
        <p:spPr>
          <a:xfrm>
            <a:off x="7294559" y="4490249"/>
            <a:ext cx="0" cy="14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1CCA5E1-42EC-6243-CE3A-BC801C2A05F7}"/>
              </a:ext>
            </a:extLst>
          </p:cNvPr>
          <p:cNvCxnSpPr>
            <a:cxnSpLocks/>
          </p:cNvCxnSpPr>
          <p:nvPr/>
        </p:nvCxnSpPr>
        <p:spPr>
          <a:xfrm>
            <a:off x="5689537" y="4481005"/>
            <a:ext cx="0" cy="21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3916A452-41BC-07A1-059B-C4510F3771F0}"/>
              </a:ext>
            </a:extLst>
          </p:cNvPr>
          <p:cNvCxnSpPr>
            <a:cxnSpLocks/>
          </p:cNvCxnSpPr>
          <p:nvPr/>
        </p:nvCxnSpPr>
        <p:spPr>
          <a:xfrm flipH="1">
            <a:off x="3978853" y="3420442"/>
            <a:ext cx="40894" cy="3361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cto 176">
            <a:extLst>
              <a:ext uri="{FF2B5EF4-FFF2-40B4-BE49-F238E27FC236}">
                <a16:creationId xmlns:a16="http://schemas.microsoft.com/office/drawing/2014/main" id="{D3C2C23D-6FF1-9928-0355-7C8468067B12}"/>
              </a:ext>
            </a:extLst>
          </p:cNvPr>
          <p:cNvCxnSpPr>
            <a:cxnSpLocks/>
          </p:cNvCxnSpPr>
          <p:nvPr/>
        </p:nvCxnSpPr>
        <p:spPr>
          <a:xfrm>
            <a:off x="6427763" y="2464781"/>
            <a:ext cx="0" cy="9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B661A44C-AF19-6A61-F752-115153655763}"/>
              </a:ext>
            </a:extLst>
          </p:cNvPr>
          <p:cNvSpPr txBox="1"/>
          <p:nvPr/>
        </p:nvSpPr>
        <p:spPr>
          <a:xfrm>
            <a:off x="1174358" y="7977342"/>
            <a:ext cx="8065371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6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Auditoría Especial de Auditoría Financiera</a:t>
            </a:r>
            <a:endParaRPr kumimoji="0" lang="es-ES_tradnl" sz="286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558AB310-4BDF-2F95-D093-C6ADF5B235C0}"/>
              </a:ext>
            </a:extLst>
          </p:cNvPr>
          <p:cNvCxnSpPr>
            <a:cxnSpLocks/>
          </p:cNvCxnSpPr>
          <p:nvPr/>
        </p:nvCxnSpPr>
        <p:spPr>
          <a:xfrm flipV="1">
            <a:off x="9657742" y="1332209"/>
            <a:ext cx="142747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>
            <a:extLst>
              <a:ext uri="{FF2B5EF4-FFF2-40B4-BE49-F238E27FC236}">
                <a16:creationId xmlns:a16="http://schemas.microsoft.com/office/drawing/2014/main" id="{9F96BADE-A371-7ADA-B909-98D7CCD98D5B}"/>
              </a:ext>
            </a:extLst>
          </p:cNvPr>
          <p:cNvCxnSpPr>
            <a:cxnSpLocks/>
          </p:cNvCxnSpPr>
          <p:nvPr/>
        </p:nvCxnSpPr>
        <p:spPr>
          <a:xfrm flipH="1">
            <a:off x="9657742" y="304541"/>
            <a:ext cx="0" cy="21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C8241ABA-D3A3-9259-DBD1-A0223A2A847F}"/>
              </a:ext>
            </a:extLst>
          </p:cNvPr>
          <p:cNvCxnSpPr>
            <a:cxnSpLocks/>
          </p:cNvCxnSpPr>
          <p:nvPr/>
        </p:nvCxnSpPr>
        <p:spPr>
          <a:xfrm>
            <a:off x="6428483" y="2464541"/>
            <a:ext cx="63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1 Bisel">
            <a:extLst>
              <a:ext uri="{FF2B5EF4-FFF2-40B4-BE49-F238E27FC236}">
                <a16:creationId xmlns:a16="http://schemas.microsoft.com/office/drawing/2014/main" id="{39B9A9DF-7B19-BEC8-4169-3D8919C8D197}"/>
              </a:ext>
            </a:extLst>
          </p:cNvPr>
          <p:cNvSpPr/>
          <p:nvPr/>
        </p:nvSpPr>
        <p:spPr>
          <a:xfrm>
            <a:off x="11113320" y="1122854"/>
            <a:ext cx="1575397" cy="4253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Blanca Catalina Mena Flores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1 Bisel">
            <a:extLst>
              <a:ext uri="{FF2B5EF4-FFF2-40B4-BE49-F238E27FC236}">
                <a16:creationId xmlns:a16="http://schemas.microsoft.com/office/drawing/2014/main" id="{E83DC6C7-B5F8-62AB-6E5E-75DDFD264732}"/>
              </a:ext>
            </a:extLst>
          </p:cNvPr>
          <p:cNvSpPr/>
          <p:nvPr/>
        </p:nvSpPr>
        <p:spPr>
          <a:xfrm>
            <a:off x="8515995" y="234178"/>
            <a:ext cx="2322000" cy="810000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487" tIns="24743" rIns="49487" bIns="24743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 Especial de Auditoría Financiera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Juan Martin Valdés Oviedo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DGAX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7978056E-7B9F-BBBC-9094-3841F1A9B247}"/>
              </a:ext>
            </a:extLst>
          </p:cNvPr>
          <p:cNvCxnSpPr>
            <a:cxnSpLocks/>
          </p:cNvCxnSpPr>
          <p:nvPr/>
        </p:nvCxnSpPr>
        <p:spPr>
          <a:xfrm>
            <a:off x="4016035" y="3420442"/>
            <a:ext cx="48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1 Bisel">
            <a:extLst>
              <a:ext uri="{FF2B5EF4-FFF2-40B4-BE49-F238E27FC236}">
                <a16:creationId xmlns:a16="http://schemas.microsoft.com/office/drawing/2014/main" id="{F830A165-466B-11AC-8179-3C62A5AC0A15}"/>
              </a:ext>
            </a:extLst>
          </p:cNvPr>
          <p:cNvSpPr/>
          <p:nvPr/>
        </p:nvSpPr>
        <p:spPr>
          <a:xfrm>
            <a:off x="8611749" y="1629950"/>
            <a:ext cx="2196000" cy="565200"/>
          </a:xfrm>
          <a:prstGeom prst="bevel">
            <a:avLst>
              <a:gd name="adj" fmla="val 5441"/>
            </a:avLst>
          </a:prstGeom>
          <a:solidFill>
            <a:srgbClr val="C4BD97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General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de la Auditoría Especial de 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Auditoría Financiera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</a:t>
            </a: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Miriam Janeth Aceves González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DGB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F0CDDD0-E2E1-7A9C-6D60-05D7A3D6767E}"/>
              </a:ext>
            </a:extLst>
          </p:cNvPr>
          <p:cNvCxnSpPr>
            <a:cxnSpLocks/>
          </p:cNvCxnSpPr>
          <p:nvPr/>
        </p:nvCxnSpPr>
        <p:spPr>
          <a:xfrm>
            <a:off x="6427763" y="3400781"/>
            <a:ext cx="0" cy="10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1 Bisel">
            <a:extLst>
              <a:ext uri="{FF2B5EF4-FFF2-40B4-BE49-F238E27FC236}">
                <a16:creationId xmlns:a16="http://schemas.microsoft.com/office/drawing/2014/main" id="{C6BAA674-19A0-EC46-080A-4805D6ED4414}"/>
              </a:ext>
            </a:extLst>
          </p:cNvPr>
          <p:cNvSpPr/>
          <p:nvPr/>
        </p:nvSpPr>
        <p:spPr>
          <a:xfrm>
            <a:off x="3361106" y="3641829"/>
            <a:ext cx="1260000" cy="5364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Anahí Montes Delgado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11" name="1 Bisel">
            <a:extLst>
              <a:ext uri="{FF2B5EF4-FFF2-40B4-BE49-F238E27FC236}">
                <a16:creationId xmlns:a16="http://schemas.microsoft.com/office/drawing/2014/main" id="{197FE548-DB5E-ECAD-9BA1-E0D3E8E5FDE4}"/>
              </a:ext>
            </a:extLst>
          </p:cNvPr>
          <p:cNvSpPr/>
          <p:nvPr/>
        </p:nvSpPr>
        <p:spPr>
          <a:xfrm>
            <a:off x="3361106" y="4264143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pt-BR" sz="800" b="1" dirty="0" err="1">
                <a:solidFill>
                  <a:prstClr val="black"/>
                </a:solidFill>
                <a:latin typeface="Calibri"/>
              </a:rPr>
              <a:t>Subdirector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C.P.A. Rodrigo Daniel Hernández Ruíz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1 Bisel">
            <a:extLst>
              <a:ext uri="{FF2B5EF4-FFF2-40B4-BE49-F238E27FC236}">
                <a16:creationId xmlns:a16="http://schemas.microsoft.com/office/drawing/2014/main" id="{7C556879-2AD9-FBBD-5B6F-3D13437049D0}"/>
              </a:ext>
            </a:extLst>
          </p:cNvPr>
          <p:cNvSpPr/>
          <p:nvPr/>
        </p:nvSpPr>
        <p:spPr>
          <a:xfrm>
            <a:off x="3350155" y="4973402"/>
            <a:ext cx="12600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Diana Jaqueline González De los Ríos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A53B92F3-825B-9133-03E5-9884E850FDA3}"/>
              </a:ext>
            </a:extLst>
          </p:cNvPr>
          <p:cNvSpPr/>
          <p:nvPr/>
        </p:nvSpPr>
        <p:spPr>
          <a:xfrm>
            <a:off x="5848818" y="3646713"/>
            <a:ext cx="1260000" cy="53499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L.C.P. Sayuri Danely Castillo Bazaldúa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18" name="1 Bisel">
            <a:extLst>
              <a:ext uri="{FF2B5EF4-FFF2-40B4-BE49-F238E27FC236}">
                <a16:creationId xmlns:a16="http://schemas.microsoft.com/office/drawing/2014/main" id="{D50DFDE0-69E4-CB09-5FF0-585A0C4B29D0}"/>
              </a:ext>
            </a:extLst>
          </p:cNvPr>
          <p:cNvSpPr/>
          <p:nvPr/>
        </p:nvSpPr>
        <p:spPr>
          <a:xfrm>
            <a:off x="5059611" y="4697888"/>
            <a:ext cx="1260000" cy="5449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Isabel Romo Velázquez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98E55924-F8EE-2ACB-B47C-BFE15F5880CE}"/>
              </a:ext>
            </a:extLst>
          </p:cNvPr>
          <p:cNvSpPr/>
          <p:nvPr/>
        </p:nvSpPr>
        <p:spPr>
          <a:xfrm>
            <a:off x="5061417" y="5404851"/>
            <a:ext cx="1256241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Francisco Morales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4EFBD2F7-9542-3BAD-CF41-65E1F8093547}"/>
              </a:ext>
            </a:extLst>
          </p:cNvPr>
          <p:cNvCxnSpPr>
            <a:cxnSpLocks/>
          </p:cNvCxnSpPr>
          <p:nvPr/>
        </p:nvCxnSpPr>
        <p:spPr>
          <a:xfrm flipH="1">
            <a:off x="8869240" y="3420442"/>
            <a:ext cx="6795" cy="38174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1 Bisel">
            <a:extLst>
              <a:ext uri="{FF2B5EF4-FFF2-40B4-BE49-F238E27FC236}">
                <a16:creationId xmlns:a16="http://schemas.microsoft.com/office/drawing/2014/main" id="{E58B286D-FEF0-6AB8-2ADA-CED25A421F87}"/>
              </a:ext>
            </a:extLst>
          </p:cNvPr>
          <p:cNvSpPr/>
          <p:nvPr/>
        </p:nvSpPr>
        <p:spPr>
          <a:xfrm>
            <a:off x="8241040" y="5523143"/>
            <a:ext cx="12564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Ruth Alejandra Cardona Cabello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65C63A4-63B3-12CE-9CC2-DBF17E4172A7}"/>
              </a:ext>
            </a:extLst>
          </p:cNvPr>
          <p:cNvCxnSpPr>
            <a:cxnSpLocks/>
          </p:cNvCxnSpPr>
          <p:nvPr/>
        </p:nvCxnSpPr>
        <p:spPr>
          <a:xfrm flipH="1">
            <a:off x="11171724" y="3360951"/>
            <a:ext cx="0" cy="28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 Bisel">
            <a:extLst>
              <a:ext uri="{FF2B5EF4-FFF2-40B4-BE49-F238E27FC236}">
                <a16:creationId xmlns:a16="http://schemas.microsoft.com/office/drawing/2014/main" id="{F29C2DE5-115B-BCA3-9622-97B3C25D57C9}"/>
              </a:ext>
            </a:extLst>
          </p:cNvPr>
          <p:cNvSpPr/>
          <p:nvPr/>
        </p:nvSpPr>
        <p:spPr>
          <a:xfrm>
            <a:off x="8254375" y="3625341"/>
            <a:ext cx="1260000" cy="54656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Ana Bertha Ibarra Macareno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SDA</a:t>
            </a:r>
          </a:p>
        </p:txBody>
      </p:sp>
      <p:sp>
        <p:nvSpPr>
          <p:cNvPr id="27" name="1 Bisel">
            <a:extLst>
              <a:ext uri="{FF2B5EF4-FFF2-40B4-BE49-F238E27FC236}">
                <a16:creationId xmlns:a16="http://schemas.microsoft.com/office/drawing/2014/main" id="{C5BD871E-E378-A4FA-5A6D-D3DA490457E0}"/>
              </a:ext>
            </a:extLst>
          </p:cNvPr>
          <p:cNvSpPr/>
          <p:nvPr/>
        </p:nvSpPr>
        <p:spPr>
          <a:xfrm>
            <a:off x="8255025" y="4215822"/>
            <a:ext cx="1260000" cy="5400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Subdirector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Francisco Iván Martínez Rodríguez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s-ES" sz="800" b="1" dirty="0">
                <a:solidFill>
                  <a:prstClr val="black"/>
                </a:solidFill>
                <a:latin typeface="Calibri"/>
              </a:rPr>
              <a:t>SDA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C140617-2B92-7C87-2636-B9D7AADB8B51}"/>
              </a:ext>
            </a:extLst>
          </p:cNvPr>
          <p:cNvCxnSpPr>
            <a:cxnSpLocks/>
          </p:cNvCxnSpPr>
          <p:nvPr/>
        </p:nvCxnSpPr>
        <p:spPr>
          <a:xfrm>
            <a:off x="12801635" y="2464541"/>
            <a:ext cx="0" cy="360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1 Bisel">
            <a:extLst>
              <a:ext uri="{FF2B5EF4-FFF2-40B4-BE49-F238E27FC236}">
                <a16:creationId xmlns:a16="http://schemas.microsoft.com/office/drawing/2014/main" id="{66F0A5EC-CAEC-5B4C-7B5F-305C4C56BD5E}"/>
              </a:ext>
            </a:extLst>
          </p:cNvPr>
          <p:cNvSpPr/>
          <p:nvPr/>
        </p:nvSpPr>
        <p:spPr>
          <a:xfrm>
            <a:off x="8260425" y="4829215"/>
            <a:ext cx="1256400" cy="6090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Abraham Israel Limón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C0AAFB2-959A-12FA-A325-E33F358B699D}"/>
              </a:ext>
            </a:extLst>
          </p:cNvPr>
          <p:cNvCxnSpPr>
            <a:cxnSpLocks/>
          </p:cNvCxnSpPr>
          <p:nvPr/>
        </p:nvCxnSpPr>
        <p:spPr>
          <a:xfrm>
            <a:off x="11171724" y="3360951"/>
            <a:ext cx="32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1 Bisel">
            <a:extLst>
              <a:ext uri="{FF2B5EF4-FFF2-40B4-BE49-F238E27FC236}">
                <a16:creationId xmlns:a16="http://schemas.microsoft.com/office/drawing/2014/main" id="{AC573B6C-E612-057A-AF76-96336209E66E}"/>
              </a:ext>
            </a:extLst>
          </p:cNvPr>
          <p:cNvSpPr/>
          <p:nvPr/>
        </p:nvSpPr>
        <p:spPr>
          <a:xfrm>
            <a:off x="5527763" y="2732824"/>
            <a:ext cx="1800000" cy="4680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 de Auditoría Financiera “A”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Luis Fernando Rosales Castillo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DAA</a:t>
            </a:r>
          </a:p>
        </p:txBody>
      </p:sp>
      <p:sp>
        <p:nvSpPr>
          <p:cNvPr id="35" name="1 Bisel">
            <a:extLst>
              <a:ext uri="{FF2B5EF4-FFF2-40B4-BE49-F238E27FC236}">
                <a16:creationId xmlns:a16="http://schemas.microsoft.com/office/drawing/2014/main" id="{912C05D2-B354-398D-31A3-D373C3DEBD87}"/>
              </a:ext>
            </a:extLst>
          </p:cNvPr>
          <p:cNvSpPr/>
          <p:nvPr/>
        </p:nvSpPr>
        <p:spPr>
          <a:xfrm>
            <a:off x="11891724" y="2691976"/>
            <a:ext cx="1800000" cy="468000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Directora de Auditoría Financiera “B”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Valeria Nataly Estrello García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1 Bisel">
            <a:extLst>
              <a:ext uri="{FF2B5EF4-FFF2-40B4-BE49-F238E27FC236}">
                <a16:creationId xmlns:a16="http://schemas.microsoft.com/office/drawing/2014/main" id="{699AA082-64D0-8A70-CA6D-0F06B301FE64}"/>
              </a:ext>
            </a:extLst>
          </p:cNvPr>
          <p:cNvSpPr/>
          <p:nvPr/>
        </p:nvSpPr>
        <p:spPr>
          <a:xfrm>
            <a:off x="3348853" y="5656644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Ricardo Román Rodríguez Chávez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 Bisel">
            <a:extLst>
              <a:ext uri="{FF2B5EF4-FFF2-40B4-BE49-F238E27FC236}">
                <a16:creationId xmlns:a16="http://schemas.microsoft.com/office/drawing/2014/main" id="{C40C4294-4C13-50B4-903B-A3A935FD0E6D}"/>
              </a:ext>
            </a:extLst>
          </p:cNvPr>
          <p:cNvSpPr/>
          <p:nvPr/>
        </p:nvSpPr>
        <p:spPr>
          <a:xfrm>
            <a:off x="10537449" y="4372533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Marley Ortiz González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JDA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2FCF5F93-07AC-BB85-780F-7A16F335DF6B}"/>
              </a:ext>
            </a:extLst>
          </p:cNvPr>
          <p:cNvSpPr/>
          <p:nvPr/>
        </p:nvSpPr>
        <p:spPr>
          <a:xfrm>
            <a:off x="10557824" y="3633562"/>
            <a:ext cx="12600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María Berenice Hernández Santos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sp>
        <p:nvSpPr>
          <p:cNvPr id="63" name="1 Bisel">
            <a:extLst>
              <a:ext uri="{FF2B5EF4-FFF2-40B4-BE49-F238E27FC236}">
                <a16:creationId xmlns:a16="http://schemas.microsoft.com/office/drawing/2014/main" id="{B1C4E4A7-80A7-7CCC-DBFA-D073C0748CB3}"/>
              </a:ext>
            </a:extLst>
          </p:cNvPr>
          <p:cNvSpPr/>
          <p:nvPr/>
        </p:nvSpPr>
        <p:spPr>
          <a:xfrm>
            <a:off x="6636321" y="4697888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 err="1">
                <a:solidFill>
                  <a:prstClr val="black"/>
                </a:solidFill>
                <a:latin typeface="Calibri"/>
              </a:rPr>
              <a:t>Subdirector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C.P. Erik Everardo Epifanio Moreno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pt-B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000B0549-E9C4-4372-C9B0-E41F7AD90E15}"/>
              </a:ext>
            </a:extLst>
          </p:cNvPr>
          <p:cNvCxnSpPr>
            <a:cxnSpLocks/>
          </p:cNvCxnSpPr>
          <p:nvPr/>
        </p:nvCxnSpPr>
        <p:spPr>
          <a:xfrm flipH="1">
            <a:off x="14420663" y="3362015"/>
            <a:ext cx="0" cy="342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1 Bisel">
            <a:extLst>
              <a:ext uri="{FF2B5EF4-FFF2-40B4-BE49-F238E27FC236}">
                <a16:creationId xmlns:a16="http://schemas.microsoft.com/office/drawing/2014/main" id="{2CB0F5C4-4648-620D-AE8B-A1B6AD289D85}"/>
              </a:ext>
            </a:extLst>
          </p:cNvPr>
          <p:cNvSpPr/>
          <p:nvPr/>
        </p:nvSpPr>
        <p:spPr>
          <a:xfrm>
            <a:off x="10499826" y="5930249"/>
            <a:ext cx="1256075" cy="59861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Ulises Alejandro Vega Mora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0467490E-0317-98FB-653F-B61E2C2A8C5A}"/>
              </a:ext>
            </a:extLst>
          </p:cNvPr>
          <p:cNvSpPr/>
          <p:nvPr/>
        </p:nvSpPr>
        <p:spPr>
          <a:xfrm>
            <a:off x="13808456" y="3639634"/>
            <a:ext cx="12600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Maleini Virginia Flores Valdes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SDA</a:t>
            </a:r>
          </a:p>
        </p:txBody>
      </p:sp>
      <p:sp>
        <p:nvSpPr>
          <p:cNvPr id="70" name="1 Bisel">
            <a:extLst>
              <a:ext uri="{FF2B5EF4-FFF2-40B4-BE49-F238E27FC236}">
                <a16:creationId xmlns:a16="http://schemas.microsoft.com/office/drawing/2014/main" id="{FD7A9492-18B8-5D67-621C-06414BB61048}"/>
              </a:ext>
            </a:extLst>
          </p:cNvPr>
          <p:cNvSpPr/>
          <p:nvPr/>
        </p:nvSpPr>
        <p:spPr>
          <a:xfrm>
            <a:off x="13812056" y="4326228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Zita Monserrat Ruiz Núñez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SDB</a:t>
            </a:r>
          </a:p>
        </p:txBody>
      </p:sp>
      <p:sp>
        <p:nvSpPr>
          <p:cNvPr id="72" name="1 Bisel">
            <a:extLst>
              <a:ext uri="{FF2B5EF4-FFF2-40B4-BE49-F238E27FC236}">
                <a16:creationId xmlns:a16="http://schemas.microsoft.com/office/drawing/2014/main" id="{71612CA8-2646-3FF9-A630-72C93F9A9A95}"/>
              </a:ext>
            </a:extLst>
          </p:cNvPr>
          <p:cNvSpPr/>
          <p:nvPr/>
        </p:nvSpPr>
        <p:spPr>
          <a:xfrm>
            <a:off x="13812971" y="5831829"/>
            <a:ext cx="1255485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Cynthia Margarita De Hoyos Ramos 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74" name="1 Bisel">
            <a:extLst>
              <a:ext uri="{FF2B5EF4-FFF2-40B4-BE49-F238E27FC236}">
                <a16:creationId xmlns:a16="http://schemas.microsoft.com/office/drawing/2014/main" id="{D9FBBF3D-D890-9677-3060-3F46694EB5CA}"/>
              </a:ext>
            </a:extLst>
          </p:cNvPr>
          <p:cNvSpPr/>
          <p:nvPr/>
        </p:nvSpPr>
        <p:spPr>
          <a:xfrm>
            <a:off x="13808456" y="6597812"/>
            <a:ext cx="12528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Jaasiel De la Cruz Jiménez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JDA</a:t>
            </a:r>
          </a:p>
        </p:txBody>
      </p:sp>
      <p:sp>
        <p:nvSpPr>
          <p:cNvPr id="52" name="1 Bisel">
            <a:extLst>
              <a:ext uri="{FF2B5EF4-FFF2-40B4-BE49-F238E27FC236}">
                <a16:creationId xmlns:a16="http://schemas.microsoft.com/office/drawing/2014/main" id="{3AAF2820-A63E-21E6-DF72-79960CE56B8A}"/>
              </a:ext>
            </a:extLst>
          </p:cNvPr>
          <p:cNvSpPr/>
          <p:nvPr/>
        </p:nvSpPr>
        <p:spPr>
          <a:xfrm>
            <a:off x="12182090" y="5096068"/>
            <a:ext cx="1239091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Braulio Rodríguez Martínez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JDB</a:t>
            </a:r>
          </a:p>
        </p:txBody>
      </p:sp>
      <p:sp>
        <p:nvSpPr>
          <p:cNvPr id="55" name="1 Bisel">
            <a:extLst>
              <a:ext uri="{FF2B5EF4-FFF2-40B4-BE49-F238E27FC236}">
                <a16:creationId xmlns:a16="http://schemas.microsoft.com/office/drawing/2014/main" id="{A3A9AED0-5512-1287-7A30-8F1F52012BA4}"/>
              </a:ext>
            </a:extLst>
          </p:cNvPr>
          <p:cNvSpPr/>
          <p:nvPr/>
        </p:nvSpPr>
        <p:spPr>
          <a:xfrm>
            <a:off x="10523341" y="5164832"/>
            <a:ext cx="12529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Carolina Castro Amaya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F76A9D02-2A2F-F9AB-5847-FE77094E2350}"/>
              </a:ext>
            </a:extLst>
          </p:cNvPr>
          <p:cNvSpPr/>
          <p:nvPr/>
        </p:nvSpPr>
        <p:spPr>
          <a:xfrm>
            <a:off x="6655795" y="5466802"/>
            <a:ext cx="12528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Alfredo Bocardo Núñez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1 Bisel">
            <a:extLst>
              <a:ext uri="{FF2B5EF4-FFF2-40B4-BE49-F238E27FC236}">
                <a16:creationId xmlns:a16="http://schemas.microsoft.com/office/drawing/2014/main" id="{60C4A535-6FF7-22EF-D764-A495500CB794}"/>
              </a:ext>
            </a:extLst>
          </p:cNvPr>
          <p:cNvSpPr/>
          <p:nvPr/>
        </p:nvSpPr>
        <p:spPr>
          <a:xfrm>
            <a:off x="12151439" y="4334850"/>
            <a:ext cx="1244651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Erika Beatriz Rentería Gallegos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1 Bisel">
            <a:extLst>
              <a:ext uri="{FF2B5EF4-FFF2-40B4-BE49-F238E27FC236}">
                <a16:creationId xmlns:a16="http://schemas.microsoft.com/office/drawing/2014/main" id="{0D032485-8E27-5C4F-89E5-170836596A60}"/>
              </a:ext>
            </a:extLst>
          </p:cNvPr>
          <p:cNvSpPr/>
          <p:nvPr/>
        </p:nvSpPr>
        <p:spPr>
          <a:xfrm>
            <a:off x="8254375" y="6237690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Margarita del Carmen Cabrera López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1E9172C9-4AAA-959A-3612-61C7B602CED4}"/>
              </a:ext>
            </a:extLst>
          </p:cNvPr>
          <p:cNvSpPr/>
          <p:nvPr/>
        </p:nvSpPr>
        <p:spPr>
          <a:xfrm>
            <a:off x="5084878" y="6164994"/>
            <a:ext cx="1256241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Diana Patricia Cedillo Tovar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JDB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D9DFE6CE-F26C-0425-DF0C-2C6ABC251723}"/>
              </a:ext>
            </a:extLst>
          </p:cNvPr>
          <p:cNvSpPr/>
          <p:nvPr/>
        </p:nvSpPr>
        <p:spPr>
          <a:xfrm>
            <a:off x="12171207" y="5882177"/>
            <a:ext cx="1252800" cy="59170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Nahomy Monserrat Tovar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B37AB5D6-9BDA-9391-AFC3-54666CE1679E}"/>
              </a:ext>
            </a:extLst>
          </p:cNvPr>
          <p:cNvSpPr/>
          <p:nvPr/>
        </p:nvSpPr>
        <p:spPr>
          <a:xfrm>
            <a:off x="12164781" y="3625340"/>
            <a:ext cx="1256400" cy="54000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Subdirectora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Diana Sarahí Sánchez Saucedo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SDA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BD6A0E2-9132-E846-BAAA-C5AAC134C373}"/>
              </a:ext>
            </a:extLst>
          </p:cNvPr>
          <p:cNvCxnSpPr>
            <a:cxnSpLocks/>
          </p:cNvCxnSpPr>
          <p:nvPr/>
        </p:nvCxnSpPr>
        <p:spPr>
          <a:xfrm>
            <a:off x="5676446" y="4481005"/>
            <a:ext cx="162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1 Bisel">
            <a:extLst>
              <a:ext uri="{FF2B5EF4-FFF2-40B4-BE49-F238E27FC236}">
                <a16:creationId xmlns:a16="http://schemas.microsoft.com/office/drawing/2014/main" id="{69B9A02B-A8DF-AD90-8B53-A7DAEE5E6F86}"/>
              </a:ext>
            </a:extLst>
          </p:cNvPr>
          <p:cNvSpPr/>
          <p:nvPr/>
        </p:nvSpPr>
        <p:spPr>
          <a:xfrm>
            <a:off x="13808456" y="5096068"/>
            <a:ext cx="1256400" cy="598618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 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Dionisia Alexandra Martínez Hernández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03607942-4088-4E70-83BE-4736958A2476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4" name="1 Bisel">
            <a:extLst>
              <a:ext uri="{FF2B5EF4-FFF2-40B4-BE49-F238E27FC236}">
                <a16:creationId xmlns:a16="http://schemas.microsoft.com/office/drawing/2014/main" id="{6D044DC9-1B9D-D090-7259-79484FA38605}"/>
              </a:ext>
            </a:extLst>
          </p:cNvPr>
          <p:cNvSpPr/>
          <p:nvPr/>
        </p:nvSpPr>
        <p:spPr>
          <a:xfrm>
            <a:off x="3361106" y="6360283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Blanca Margarita Mendoza Campos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dirty="0">
                <a:solidFill>
                  <a:prstClr val="black"/>
                </a:solidFill>
                <a:latin typeface="Calibri"/>
              </a:rPr>
              <a:t>CA14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1 Bisel">
            <a:extLst>
              <a:ext uri="{FF2B5EF4-FFF2-40B4-BE49-F238E27FC236}">
                <a16:creationId xmlns:a16="http://schemas.microsoft.com/office/drawing/2014/main" id="{55851639-10FE-5FB0-8869-E5104745555D}"/>
              </a:ext>
            </a:extLst>
          </p:cNvPr>
          <p:cNvSpPr/>
          <p:nvPr/>
        </p:nvSpPr>
        <p:spPr>
          <a:xfrm>
            <a:off x="8254375" y="6939092"/>
            <a:ext cx="1260000" cy="59760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770" tIns="25884" rIns="51770" bIns="25884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Auxiliar de Auditor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L.C. Fernando Jiménez Gutiérrez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196199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5D92978-D940-48E6-8EC1-1C1F8854C108}"/>
              </a:ext>
            </a:extLst>
          </p:cNvPr>
          <p:cNvCxnSpPr>
            <a:cxnSpLocks/>
          </p:cNvCxnSpPr>
          <p:nvPr/>
        </p:nvCxnSpPr>
        <p:spPr>
          <a:xfrm flipH="1">
            <a:off x="8380154" y="2115241"/>
            <a:ext cx="16282" cy="902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72B05C5-F4CE-0F7F-2B27-6BEA1FDB1D46}"/>
              </a:ext>
            </a:extLst>
          </p:cNvPr>
          <p:cNvCxnSpPr>
            <a:cxnSpLocks/>
            <a:endCxn id="8" idx="2"/>
          </p:cNvCxnSpPr>
          <p:nvPr/>
        </p:nvCxnSpPr>
        <p:spPr>
          <a:xfrm flipH="1">
            <a:off x="10608984" y="2155918"/>
            <a:ext cx="16282" cy="902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B65D870-8908-6959-C743-CA1B079B2A46}"/>
              </a:ext>
            </a:extLst>
          </p:cNvPr>
          <p:cNvCxnSpPr/>
          <p:nvPr/>
        </p:nvCxnSpPr>
        <p:spPr>
          <a:xfrm>
            <a:off x="8670177" y="2740936"/>
            <a:ext cx="1528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61EECD6A-B98A-491D-905F-0EC9925CC45E}"/>
              </a:ext>
            </a:extLst>
          </p:cNvPr>
          <p:cNvCxnSpPr>
            <a:cxnSpLocks/>
          </p:cNvCxnSpPr>
          <p:nvPr/>
        </p:nvCxnSpPr>
        <p:spPr>
          <a:xfrm flipV="1">
            <a:off x="15234506" y="4098604"/>
            <a:ext cx="352314" cy="24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B33B045-B136-4A49-9647-C46D3AEC67E9}"/>
              </a:ext>
            </a:extLst>
          </p:cNvPr>
          <p:cNvCxnSpPr/>
          <p:nvPr/>
        </p:nvCxnSpPr>
        <p:spPr>
          <a:xfrm>
            <a:off x="9076154" y="1713649"/>
            <a:ext cx="15280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61">
            <a:extLst>
              <a:ext uri="{FF2B5EF4-FFF2-40B4-BE49-F238E27FC236}">
                <a16:creationId xmlns:a16="http://schemas.microsoft.com/office/drawing/2014/main" id="{ADC88C36-5C0A-4A33-93BB-7AA1D0697E85}"/>
              </a:ext>
            </a:extLst>
          </p:cNvPr>
          <p:cNvCxnSpPr>
            <a:cxnSpLocks/>
          </p:cNvCxnSpPr>
          <p:nvPr/>
        </p:nvCxnSpPr>
        <p:spPr>
          <a:xfrm>
            <a:off x="13356077" y="2741787"/>
            <a:ext cx="40627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686942D4-CEEA-43C7-9A70-FC8417FD785F}"/>
              </a:ext>
            </a:extLst>
          </p:cNvPr>
          <p:cNvCxnSpPr>
            <a:cxnSpLocks/>
          </p:cNvCxnSpPr>
          <p:nvPr/>
        </p:nvCxnSpPr>
        <p:spPr>
          <a:xfrm flipV="1">
            <a:off x="4492646" y="3243553"/>
            <a:ext cx="0" cy="4646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1F0686F-5D5B-4FCD-9F87-AE995F4D830C}"/>
              </a:ext>
            </a:extLst>
          </p:cNvPr>
          <p:cNvCxnSpPr>
            <a:cxnSpLocks/>
          </p:cNvCxnSpPr>
          <p:nvPr/>
        </p:nvCxnSpPr>
        <p:spPr>
          <a:xfrm>
            <a:off x="15376298" y="2741787"/>
            <a:ext cx="0" cy="30342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96C7FF2-C799-4B13-B1F6-5885B156ACB1}"/>
              </a:ext>
            </a:extLst>
          </p:cNvPr>
          <p:cNvCxnSpPr>
            <a:cxnSpLocks/>
          </p:cNvCxnSpPr>
          <p:nvPr/>
        </p:nvCxnSpPr>
        <p:spPr>
          <a:xfrm flipH="1">
            <a:off x="3746204" y="2122401"/>
            <a:ext cx="12601" cy="1109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F114538-E84C-484E-892A-699FD220CFA9}"/>
              </a:ext>
            </a:extLst>
          </p:cNvPr>
          <p:cNvCxnSpPr>
            <a:cxnSpLocks/>
          </p:cNvCxnSpPr>
          <p:nvPr/>
        </p:nvCxnSpPr>
        <p:spPr>
          <a:xfrm>
            <a:off x="1478671" y="2090027"/>
            <a:ext cx="40152" cy="3507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2E557CF-28CD-47F7-8B96-88A77A0893FD}"/>
              </a:ext>
            </a:extLst>
          </p:cNvPr>
          <p:cNvCxnSpPr>
            <a:cxnSpLocks/>
          </p:cNvCxnSpPr>
          <p:nvPr/>
        </p:nvCxnSpPr>
        <p:spPr>
          <a:xfrm flipH="1">
            <a:off x="2925119" y="3243553"/>
            <a:ext cx="51879" cy="1755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20012AFD-0324-4A6F-A876-D8929CDD3DC6}"/>
              </a:ext>
            </a:extLst>
          </p:cNvPr>
          <p:cNvCxnSpPr>
            <a:cxnSpLocks/>
          </p:cNvCxnSpPr>
          <p:nvPr/>
        </p:nvCxnSpPr>
        <p:spPr>
          <a:xfrm>
            <a:off x="6430656" y="2090027"/>
            <a:ext cx="0" cy="2221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61">
            <a:extLst>
              <a:ext uri="{FF2B5EF4-FFF2-40B4-BE49-F238E27FC236}">
                <a16:creationId xmlns:a16="http://schemas.microsoft.com/office/drawing/2014/main" id="{433D96D9-D740-487F-88C4-51C5A8D2127E}"/>
              </a:ext>
            </a:extLst>
          </p:cNvPr>
          <p:cNvCxnSpPr>
            <a:cxnSpLocks/>
          </p:cNvCxnSpPr>
          <p:nvPr/>
        </p:nvCxnSpPr>
        <p:spPr>
          <a:xfrm>
            <a:off x="1478671" y="2094943"/>
            <a:ext cx="15750292" cy="48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7B95712-A5FC-44A3-B2CF-D3296B1041E4}"/>
              </a:ext>
            </a:extLst>
          </p:cNvPr>
          <p:cNvCxnSpPr>
            <a:cxnSpLocks/>
          </p:cNvCxnSpPr>
          <p:nvPr/>
        </p:nvCxnSpPr>
        <p:spPr>
          <a:xfrm>
            <a:off x="9061671" y="1391512"/>
            <a:ext cx="14483" cy="7515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 Bisel">
            <a:extLst>
              <a:ext uri="{FF2B5EF4-FFF2-40B4-BE49-F238E27FC236}">
                <a16:creationId xmlns:a16="http://schemas.microsoft.com/office/drawing/2014/main" id="{DE1A67B2-AB71-4D12-8445-9FBB20E34622}"/>
              </a:ext>
            </a:extLst>
          </p:cNvPr>
          <p:cNvSpPr/>
          <p:nvPr/>
        </p:nvSpPr>
        <p:spPr>
          <a:xfrm>
            <a:off x="2781400" y="2454035"/>
            <a:ext cx="1865070" cy="614779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Directora de Soporte y Desarrollo “B”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María Eugenia Jimenez Reyes 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DAB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1 Bisel">
            <a:extLst>
              <a:ext uri="{FF2B5EF4-FFF2-40B4-BE49-F238E27FC236}">
                <a16:creationId xmlns:a16="http://schemas.microsoft.com/office/drawing/2014/main" id="{22392137-62DF-49A4-AC79-5E4FA8603441}"/>
              </a:ext>
            </a:extLst>
          </p:cNvPr>
          <p:cNvSpPr/>
          <p:nvPr/>
        </p:nvSpPr>
        <p:spPr>
          <a:xfrm>
            <a:off x="2336565" y="3401959"/>
            <a:ext cx="1440525" cy="60473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Juventino Román de la Fuente Ramírez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18" name="1 Bisel">
            <a:extLst>
              <a:ext uri="{FF2B5EF4-FFF2-40B4-BE49-F238E27FC236}">
                <a16:creationId xmlns:a16="http://schemas.microsoft.com/office/drawing/2014/main" id="{48BCAE23-03B8-418F-8FB9-42469215E8E4}"/>
              </a:ext>
            </a:extLst>
          </p:cNvPr>
          <p:cNvSpPr/>
          <p:nvPr/>
        </p:nvSpPr>
        <p:spPr>
          <a:xfrm>
            <a:off x="2336689" y="4125129"/>
            <a:ext cx="1440401" cy="55146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Ana Magdalena Valdés Álvarez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1 Bisel">
            <a:extLst>
              <a:ext uri="{FF2B5EF4-FFF2-40B4-BE49-F238E27FC236}">
                <a16:creationId xmlns:a16="http://schemas.microsoft.com/office/drawing/2014/main" id="{5A5A3911-0535-456C-9554-B7F8D3D68452}"/>
              </a:ext>
            </a:extLst>
          </p:cNvPr>
          <p:cNvSpPr/>
          <p:nvPr/>
        </p:nvSpPr>
        <p:spPr>
          <a:xfrm>
            <a:off x="3919534" y="3401959"/>
            <a:ext cx="1289238" cy="59468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Milton Omar Vázquez Fritsche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</a:t>
            </a:r>
          </a:p>
        </p:txBody>
      </p:sp>
      <p:sp>
        <p:nvSpPr>
          <p:cNvPr id="20" name="1 Bisel">
            <a:extLst>
              <a:ext uri="{FF2B5EF4-FFF2-40B4-BE49-F238E27FC236}">
                <a16:creationId xmlns:a16="http://schemas.microsoft.com/office/drawing/2014/main" id="{2A4A88EF-68FD-46DE-8870-06BC94A15E57}"/>
              </a:ext>
            </a:extLst>
          </p:cNvPr>
          <p:cNvSpPr/>
          <p:nvPr/>
        </p:nvSpPr>
        <p:spPr>
          <a:xfrm>
            <a:off x="555749" y="5117386"/>
            <a:ext cx="1639435" cy="609502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César Eduardo Sáenz Zurita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SDA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1 Bisel">
            <a:extLst>
              <a:ext uri="{FF2B5EF4-FFF2-40B4-BE49-F238E27FC236}">
                <a16:creationId xmlns:a16="http://schemas.microsoft.com/office/drawing/2014/main" id="{BE3754DE-1915-4378-AC25-B72EC692CCDB}"/>
              </a:ext>
            </a:extLst>
          </p:cNvPr>
          <p:cNvSpPr/>
          <p:nvPr/>
        </p:nvSpPr>
        <p:spPr>
          <a:xfrm>
            <a:off x="550072" y="4491110"/>
            <a:ext cx="1639435" cy="551469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Silvia Margarita Alejandro Muñiz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SDA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B78E249-3C15-4F7D-ADFD-58727379A6BF}"/>
              </a:ext>
            </a:extLst>
          </p:cNvPr>
          <p:cNvSpPr txBox="1"/>
          <p:nvPr/>
        </p:nvSpPr>
        <p:spPr>
          <a:xfrm>
            <a:off x="-124965" y="7915562"/>
            <a:ext cx="7057742" cy="47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70709"/>
            <a:r>
              <a:rPr lang="es-ES_tradnl" sz="2474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Unidad de Tecnología</a:t>
            </a:r>
            <a:r>
              <a:rPr lang="es-ES" sz="2474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de la Información</a:t>
            </a:r>
            <a:endParaRPr lang="es-ES_tradnl" sz="2474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1 Bisel">
            <a:extLst>
              <a:ext uri="{FF2B5EF4-FFF2-40B4-BE49-F238E27FC236}">
                <a16:creationId xmlns:a16="http://schemas.microsoft.com/office/drawing/2014/main" id="{93B8C6B6-9145-49E5-8205-3D14FC5D283A}"/>
              </a:ext>
            </a:extLst>
          </p:cNvPr>
          <p:cNvSpPr/>
          <p:nvPr/>
        </p:nvSpPr>
        <p:spPr>
          <a:xfrm>
            <a:off x="7922872" y="837209"/>
            <a:ext cx="2306564" cy="555049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endParaRPr lang="es-MX" sz="800" b="1" dirty="0">
              <a:solidFill>
                <a:prstClr val="white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Titular de la Unidad de Tecnología de la Información</a:t>
            </a: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Ing. Helder Perezgomez Gaona </a:t>
            </a:r>
          </a:p>
          <a:p>
            <a:pPr algn="ctr" defTabSz="1070709"/>
            <a:r>
              <a:rPr lang="es-MX" sz="800" b="1" dirty="0">
                <a:solidFill>
                  <a:prstClr val="white"/>
                </a:solidFill>
                <a:latin typeface="Calibri"/>
              </a:rPr>
              <a:t>DGAX</a:t>
            </a:r>
          </a:p>
          <a:p>
            <a:pPr algn="ctr" defTabSz="1070709"/>
            <a:endParaRPr lang="es-MX" sz="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1 Bisel">
            <a:extLst>
              <a:ext uri="{FF2B5EF4-FFF2-40B4-BE49-F238E27FC236}">
                <a16:creationId xmlns:a16="http://schemas.microsoft.com/office/drawing/2014/main" id="{149FB597-7C62-413A-AE7D-7B9D66532E31}"/>
              </a:ext>
            </a:extLst>
          </p:cNvPr>
          <p:cNvSpPr/>
          <p:nvPr/>
        </p:nvSpPr>
        <p:spPr>
          <a:xfrm>
            <a:off x="5625702" y="2437036"/>
            <a:ext cx="1635550" cy="609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Direcctor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 de Procesos e Infraestructura de Datos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Arturo Flores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cxnSp>
        <p:nvCxnSpPr>
          <p:cNvPr id="25" name="Conector recto 61">
            <a:extLst>
              <a:ext uri="{FF2B5EF4-FFF2-40B4-BE49-F238E27FC236}">
                <a16:creationId xmlns:a16="http://schemas.microsoft.com/office/drawing/2014/main" id="{FEB95646-1085-4327-9E84-AF527D56C5F5}"/>
              </a:ext>
            </a:extLst>
          </p:cNvPr>
          <p:cNvCxnSpPr>
            <a:cxnSpLocks/>
          </p:cNvCxnSpPr>
          <p:nvPr/>
        </p:nvCxnSpPr>
        <p:spPr>
          <a:xfrm flipV="1">
            <a:off x="2968368" y="3238530"/>
            <a:ext cx="1524151" cy="10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 Bisel">
            <a:extLst>
              <a:ext uri="{FF2B5EF4-FFF2-40B4-BE49-F238E27FC236}">
                <a16:creationId xmlns:a16="http://schemas.microsoft.com/office/drawing/2014/main" id="{C8C9024A-F9DC-4460-A702-964C452659AE}"/>
              </a:ext>
            </a:extLst>
          </p:cNvPr>
          <p:cNvSpPr/>
          <p:nvPr/>
        </p:nvSpPr>
        <p:spPr>
          <a:xfrm>
            <a:off x="536185" y="3174642"/>
            <a:ext cx="1647587" cy="53356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Jesús Santos Mendoza Hernández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3FD60D65-E6E3-4037-9681-D6662C07AF9F}"/>
              </a:ext>
            </a:extLst>
          </p:cNvPr>
          <p:cNvSpPr/>
          <p:nvPr/>
        </p:nvSpPr>
        <p:spPr>
          <a:xfrm>
            <a:off x="539933" y="3852372"/>
            <a:ext cx="1643840" cy="482110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Juan Pablo Sena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1 Bisel">
            <a:extLst>
              <a:ext uri="{FF2B5EF4-FFF2-40B4-BE49-F238E27FC236}">
                <a16:creationId xmlns:a16="http://schemas.microsoft.com/office/drawing/2014/main" id="{B064F1DA-0E94-4955-B532-F67C860D43B2}"/>
              </a:ext>
            </a:extLst>
          </p:cNvPr>
          <p:cNvSpPr/>
          <p:nvPr/>
        </p:nvSpPr>
        <p:spPr>
          <a:xfrm>
            <a:off x="523107" y="2455528"/>
            <a:ext cx="1649635" cy="6095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Soporte y Desarrollo “A”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Dan Levi Menchaca Bedolla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sp>
        <p:nvSpPr>
          <p:cNvPr id="31" name="1 Bisel">
            <a:extLst>
              <a:ext uri="{FF2B5EF4-FFF2-40B4-BE49-F238E27FC236}">
                <a16:creationId xmlns:a16="http://schemas.microsoft.com/office/drawing/2014/main" id="{0EF638BE-9B26-46A0-8ADB-5F110C52D805}"/>
              </a:ext>
            </a:extLst>
          </p:cNvPr>
          <p:cNvSpPr/>
          <p:nvPr/>
        </p:nvSpPr>
        <p:spPr>
          <a:xfrm>
            <a:off x="5615946" y="3201265"/>
            <a:ext cx="1629420" cy="56961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Juan Ignacio Resendes Alonso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BD9BAEBF-8EA2-4D10-BF95-B5C9FC2F576A}"/>
              </a:ext>
            </a:extLst>
          </p:cNvPr>
          <p:cNvCxnSpPr>
            <a:cxnSpLocks/>
          </p:cNvCxnSpPr>
          <p:nvPr/>
        </p:nvCxnSpPr>
        <p:spPr>
          <a:xfrm>
            <a:off x="17228963" y="2143057"/>
            <a:ext cx="0" cy="2014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id="{F01F75E7-7DF1-435A-9403-E3671F1A3B36}"/>
              </a:ext>
            </a:extLst>
          </p:cNvPr>
          <p:cNvCxnSpPr>
            <a:cxnSpLocks/>
          </p:cNvCxnSpPr>
          <p:nvPr/>
        </p:nvCxnSpPr>
        <p:spPr>
          <a:xfrm flipH="1">
            <a:off x="9548003" y="2750654"/>
            <a:ext cx="27873" cy="3766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36B1E500-C286-44FA-A420-1E729F076EF9}"/>
              </a:ext>
            </a:extLst>
          </p:cNvPr>
          <p:cNvCxnSpPr>
            <a:cxnSpLocks/>
          </p:cNvCxnSpPr>
          <p:nvPr/>
        </p:nvCxnSpPr>
        <p:spPr>
          <a:xfrm>
            <a:off x="12908483" y="2107346"/>
            <a:ext cx="0" cy="36235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1 Bisel">
            <a:extLst>
              <a:ext uri="{FF2B5EF4-FFF2-40B4-BE49-F238E27FC236}">
                <a16:creationId xmlns:a16="http://schemas.microsoft.com/office/drawing/2014/main" id="{31C10B2D-3AB3-4FCB-9565-B6CE544A526B}"/>
              </a:ext>
            </a:extLst>
          </p:cNvPr>
          <p:cNvSpPr/>
          <p:nvPr/>
        </p:nvSpPr>
        <p:spPr>
          <a:xfrm>
            <a:off x="7579891" y="2450329"/>
            <a:ext cx="1843932" cy="6147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Estatal “A”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Julio César Lerma Lira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 </a:t>
            </a:r>
          </a:p>
        </p:txBody>
      </p:sp>
      <p:sp>
        <p:nvSpPr>
          <p:cNvPr id="96" name="1 Bisel">
            <a:extLst>
              <a:ext uri="{FF2B5EF4-FFF2-40B4-BE49-F238E27FC236}">
                <a16:creationId xmlns:a16="http://schemas.microsoft.com/office/drawing/2014/main" id="{002C93F1-B999-47E2-93F8-4A76D806AF99}"/>
              </a:ext>
            </a:extLst>
          </p:cNvPr>
          <p:cNvSpPr/>
          <p:nvPr/>
        </p:nvSpPr>
        <p:spPr>
          <a:xfrm>
            <a:off x="14718538" y="3163561"/>
            <a:ext cx="1416178" cy="52323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Claudia Lizett Castillo Chávez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SDA </a:t>
            </a:r>
          </a:p>
        </p:txBody>
      </p:sp>
      <p:sp>
        <p:nvSpPr>
          <p:cNvPr id="98" name="1 Bisel">
            <a:extLst>
              <a:ext uri="{FF2B5EF4-FFF2-40B4-BE49-F238E27FC236}">
                <a16:creationId xmlns:a16="http://schemas.microsoft.com/office/drawing/2014/main" id="{DE3F961E-9037-4429-B454-94D0510A830D}"/>
              </a:ext>
            </a:extLst>
          </p:cNvPr>
          <p:cNvSpPr/>
          <p:nvPr/>
        </p:nvSpPr>
        <p:spPr>
          <a:xfrm>
            <a:off x="14202608" y="3821436"/>
            <a:ext cx="1057133" cy="504104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C.P. María de la Luz Castillo Hernández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100" name="1 Bisel">
            <a:extLst>
              <a:ext uri="{FF2B5EF4-FFF2-40B4-BE49-F238E27FC236}">
                <a16:creationId xmlns:a16="http://schemas.microsoft.com/office/drawing/2014/main" id="{469FB85B-7066-4D22-940F-4D45EDCBFF2A}"/>
              </a:ext>
            </a:extLst>
          </p:cNvPr>
          <p:cNvSpPr/>
          <p:nvPr/>
        </p:nvSpPr>
        <p:spPr>
          <a:xfrm>
            <a:off x="12033541" y="3233382"/>
            <a:ext cx="1757756" cy="39498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Susana Noemí García Zamudio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</a:p>
        </p:txBody>
      </p:sp>
      <p:sp>
        <p:nvSpPr>
          <p:cNvPr id="101" name="1 Bisel">
            <a:extLst>
              <a:ext uri="{FF2B5EF4-FFF2-40B4-BE49-F238E27FC236}">
                <a16:creationId xmlns:a16="http://schemas.microsoft.com/office/drawing/2014/main" id="{18450CE7-BA20-4709-9FA5-8EF4C2C6478D}"/>
              </a:ext>
            </a:extLst>
          </p:cNvPr>
          <p:cNvSpPr/>
          <p:nvPr/>
        </p:nvSpPr>
        <p:spPr>
          <a:xfrm>
            <a:off x="16615573" y="3158036"/>
            <a:ext cx="1405478" cy="54163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María Guadalupe Soto Velázquez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 </a:t>
            </a:r>
          </a:p>
        </p:txBody>
      </p:sp>
      <p:sp>
        <p:nvSpPr>
          <p:cNvPr id="102" name="1 Bisel">
            <a:extLst>
              <a:ext uri="{FF2B5EF4-FFF2-40B4-BE49-F238E27FC236}">
                <a16:creationId xmlns:a16="http://schemas.microsoft.com/office/drawing/2014/main" id="{CD540F41-3E90-4E7D-8E0A-13035C23BF1C}"/>
              </a:ext>
            </a:extLst>
          </p:cNvPr>
          <p:cNvSpPr/>
          <p:nvPr/>
        </p:nvSpPr>
        <p:spPr>
          <a:xfrm>
            <a:off x="16591685" y="2446553"/>
            <a:ext cx="1429366" cy="62027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Jorge Adalberto Borja Valenzuela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sp>
        <p:nvSpPr>
          <p:cNvPr id="105" name="1 Bisel">
            <a:extLst>
              <a:ext uri="{FF2B5EF4-FFF2-40B4-BE49-F238E27FC236}">
                <a16:creationId xmlns:a16="http://schemas.microsoft.com/office/drawing/2014/main" id="{CFFFC80C-BE2E-4674-BCFE-9634F24C4D17}"/>
              </a:ext>
            </a:extLst>
          </p:cNvPr>
          <p:cNvSpPr/>
          <p:nvPr/>
        </p:nvSpPr>
        <p:spPr>
          <a:xfrm>
            <a:off x="5612830" y="3979451"/>
            <a:ext cx="1648321" cy="52323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L.S.C.A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 Karla Alejandra González Nieto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SDB </a:t>
            </a:r>
          </a:p>
        </p:txBody>
      </p:sp>
      <p:sp>
        <p:nvSpPr>
          <p:cNvPr id="108" name="1 Bisel">
            <a:extLst>
              <a:ext uri="{FF2B5EF4-FFF2-40B4-BE49-F238E27FC236}">
                <a16:creationId xmlns:a16="http://schemas.microsoft.com/office/drawing/2014/main" id="{46552690-0E30-42CC-AAE5-82F9D8FF2748}"/>
              </a:ext>
            </a:extLst>
          </p:cNvPr>
          <p:cNvSpPr/>
          <p:nvPr/>
        </p:nvSpPr>
        <p:spPr>
          <a:xfrm>
            <a:off x="8644687" y="3478981"/>
            <a:ext cx="1815524" cy="476288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Subdirector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Gabriel Arriaga García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SDC</a:t>
            </a:r>
          </a:p>
          <a:p>
            <a:pPr algn="ctr" defTabSz="1070709"/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1 Bisel">
            <a:extLst>
              <a:ext uri="{FF2B5EF4-FFF2-40B4-BE49-F238E27FC236}">
                <a16:creationId xmlns:a16="http://schemas.microsoft.com/office/drawing/2014/main" id="{12810507-6C89-4DB6-B3F5-1B4424EF1CB6}"/>
              </a:ext>
            </a:extLst>
          </p:cNvPr>
          <p:cNvSpPr/>
          <p:nvPr/>
        </p:nvSpPr>
        <p:spPr>
          <a:xfrm>
            <a:off x="8650719" y="4629978"/>
            <a:ext cx="1798786" cy="4542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L.C. Marco Antonio Ramírez Delgado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1 Bisel">
            <a:extLst>
              <a:ext uri="{FF2B5EF4-FFF2-40B4-BE49-F238E27FC236}">
                <a16:creationId xmlns:a16="http://schemas.microsoft.com/office/drawing/2014/main" id="{359C2CA5-4A06-48A9-B154-FAFD75A0FA36}"/>
              </a:ext>
            </a:extLst>
          </p:cNvPr>
          <p:cNvSpPr/>
          <p:nvPr/>
        </p:nvSpPr>
        <p:spPr>
          <a:xfrm>
            <a:off x="12058145" y="4221390"/>
            <a:ext cx="1740326" cy="5415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Carlos Alberto Hernández Rodríguez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1 Bisel">
            <a:extLst>
              <a:ext uri="{FF2B5EF4-FFF2-40B4-BE49-F238E27FC236}">
                <a16:creationId xmlns:a16="http://schemas.microsoft.com/office/drawing/2014/main" id="{69F8AD4D-52DD-4858-AB3C-808A0C5B2CCC}"/>
              </a:ext>
            </a:extLst>
          </p:cNvPr>
          <p:cNvSpPr/>
          <p:nvPr/>
        </p:nvSpPr>
        <p:spPr>
          <a:xfrm>
            <a:off x="12049620" y="4848130"/>
            <a:ext cx="1737612" cy="45370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Carlos Omar Soriano Paz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1 Bisel">
            <a:extLst>
              <a:ext uri="{FF2B5EF4-FFF2-40B4-BE49-F238E27FC236}">
                <a16:creationId xmlns:a16="http://schemas.microsoft.com/office/drawing/2014/main" id="{82F65C65-4C95-4FB3-9388-0BBE0D279AF8}"/>
              </a:ext>
            </a:extLst>
          </p:cNvPr>
          <p:cNvSpPr/>
          <p:nvPr/>
        </p:nvSpPr>
        <p:spPr>
          <a:xfrm>
            <a:off x="12049619" y="3730619"/>
            <a:ext cx="1748853" cy="39498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Karen Rubí Ibarra Zambrano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114" name="1 Bisel">
            <a:extLst>
              <a:ext uri="{FF2B5EF4-FFF2-40B4-BE49-F238E27FC236}">
                <a16:creationId xmlns:a16="http://schemas.microsoft.com/office/drawing/2014/main" id="{9100A2CD-3035-42D9-8A53-8CB976AE7F69}"/>
              </a:ext>
            </a:extLst>
          </p:cNvPr>
          <p:cNvSpPr/>
          <p:nvPr/>
        </p:nvSpPr>
        <p:spPr>
          <a:xfrm>
            <a:off x="8650719" y="5701136"/>
            <a:ext cx="1800507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T.S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Guadalupe Luna García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1 Bisel">
            <a:extLst>
              <a:ext uri="{FF2B5EF4-FFF2-40B4-BE49-F238E27FC236}">
                <a16:creationId xmlns:a16="http://schemas.microsoft.com/office/drawing/2014/main" id="{158E7BFB-CCD6-44FF-9F20-3C0AD1C46351}"/>
              </a:ext>
            </a:extLst>
          </p:cNvPr>
          <p:cNvSpPr/>
          <p:nvPr/>
        </p:nvSpPr>
        <p:spPr>
          <a:xfrm>
            <a:off x="8639731" y="5172811"/>
            <a:ext cx="1820475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Claudia Karina Alejandro Delgado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1 Bisel">
            <a:extLst>
              <a:ext uri="{FF2B5EF4-FFF2-40B4-BE49-F238E27FC236}">
                <a16:creationId xmlns:a16="http://schemas.microsoft.com/office/drawing/2014/main" id="{5271753B-5EC9-445F-9939-ED940DE271B4}"/>
              </a:ext>
            </a:extLst>
          </p:cNvPr>
          <p:cNvSpPr/>
          <p:nvPr/>
        </p:nvSpPr>
        <p:spPr>
          <a:xfrm>
            <a:off x="8650719" y="4065500"/>
            <a:ext cx="1809487" cy="45424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L.S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. Alondra Elizabeth Luna Rivera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1 Bisel">
            <a:extLst>
              <a:ext uri="{FF2B5EF4-FFF2-40B4-BE49-F238E27FC236}">
                <a16:creationId xmlns:a16="http://schemas.microsoft.com/office/drawing/2014/main" id="{B15818DD-FBA9-4EE2-AD75-3C33AAC5B44C}"/>
              </a:ext>
            </a:extLst>
          </p:cNvPr>
          <p:cNvSpPr/>
          <p:nvPr/>
        </p:nvSpPr>
        <p:spPr>
          <a:xfrm>
            <a:off x="12055239" y="2449962"/>
            <a:ext cx="1744667" cy="62027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Municipal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L.S.C.A. Juan José Cruz Bautista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DAA</a:t>
            </a:r>
          </a:p>
        </p:txBody>
      </p:sp>
      <p:sp>
        <p:nvSpPr>
          <p:cNvPr id="103" name="1 Bisel">
            <a:extLst>
              <a:ext uri="{FF2B5EF4-FFF2-40B4-BE49-F238E27FC236}">
                <a16:creationId xmlns:a16="http://schemas.microsoft.com/office/drawing/2014/main" id="{D328FE4E-5196-4DCA-83D3-127D5F7CBD37}"/>
              </a:ext>
            </a:extLst>
          </p:cNvPr>
          <p:cNvSpPr/>
          <p:nvPr/>
        </p:nvSpPr>
        <p:spPr>
          <a:xfrm>
            <a:off x="14915297" y="5693367"/>
            <a:ext cx="1129984" cy="59628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Reyna Guadalupe Castillo Rodríguez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</a:t>
            </a:r>
          </a:p>
        </p:txBody>
      </p:sp>
      <p:sp>
        <p:nvSpPr>
          <p:cNvPr id="124" name="1 Bisel">
            <a:extLst>
              <a:ext uri="{FF2B5EF4-FFF2-40B4-BE49-F238E27FC236}">
                <a16:creationId xmlns:a16="http://schemas.microsoft.com/office/drawing/2014/main" id="{55A51F26-33AA-40E7-A948-37BCBC276D7A}"/>
              </a:ext>
            </a:extLst>
          </p:cNvPr>
          <p:cNvSpPr/>
          <p:nvPr/>
        </p:nvSpPr>
        <p:spPr>
          <a:xfrm>
            <a:off x="2336565" y="4770749"/>
            <a:ext cx="1440401" cy="604730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770" tIns="25884" rIns="51770" bIns="25884" anchor="ctr"/>
          <a:lstStyle/>
          <a:p>
            <a:pPr algn="ctr" defTabSz="1070709"/>
            <a:r>
              <a:rPr lang="es-MX" sz="800" b="1">
                <a:solidFill>
                  <a:prstClr val="black"/>
                </a:solidFill>
                <a:latin typeface="Calibri"/>
              </a:rPr>
              <a:t>Auxiliar de Auditor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Luis Fernando Muñoz Pérez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CA14</a:t>
            </a:r>
          </a:p>
        </p:txBody>
      </p:sp>
      <p:sp>
        <p:nvSpPr>
          <p:cNvPr id="78" name="1 Bisel">
            <a:extLst>
              <a:ext uri="{FF2B5EF4-FFF2-40B4-BE49-F238E27FC236}">
                <a16:creationId xmlns:a16="http://schemas.microsoft.com/office/drawing/2014/main" id="{57EE93C5-2B86-4F2D-B245-91F4DFB6A020}"/>
              </a:ext>
            </a:extLst>
          </p:cNvPr>
          <p:cNvSpPr/>
          <p:nvPr/>
        </p:nvSpPr>
        <p:spPr>
          <a:xfrm>
            <a:off x="15520008" y="3818242"/>
            <a:ext cx="987137" cy="485401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ES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Roberto Carson Camacho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86" name="1 Bisel">
            <a:extLst>
              <a:ext uri="{FF2B5EF4-FFF2-40B4-BE49-F238E27FC236}">
                <a16:creationId xmlns:a16="http://schemas.microsoft.com/office/drawing/2014/main" id="{CE5287EC-A573-40E7-AC0E-EF63AE32B163}"/>
              </a:ext>
            </a:extLst>
          </p:cNvPr>
          <p:cNvSpPr/>
          <p:nvPr/>
        </p:nvSpPr>
        <p:spPr>
          <a:xfrm>
            <a:off x="14915298" y="4460177"/>
            <a:ext cx="1129984" cy="569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Auditor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Lic. Estela </a:t>
            </a:r>
            <a:r>
              <a:rPr lang="es-MX" sz="800" b="1" dirty="0" err="1">
                <a:solidFill>
                  <a:sysClr val="windowText" lastClr="000000"/>
                </a:solidFill>
                <a:ea typeface="Arial" charset="0"/>
                <a:cs typeface="Arial" charset="0"/>
              </a:rPr>
              <a:t>Itsayana</a:t>
            </a:r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 Velázquez Guzmán</a:t>
            </a:r>
          </a:p>
          <a:p>
            <a:pPr algn="ctr"/>
            <a:r>
              <a:rPr lang="es-ES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JDA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  <a:p>
            <a:pPr algn="ctr"/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04" name="1 Bisel">
            <a:extLst>
              <a:ext uri="{FF2B5EF4-FFF2-40B4-BE49-F238E27FC236}">
                <a16:creationId xmlns:a16="http://schemas.microsoft.com/office/drawing/2014/main" id="{E252DAB8-A761-472B-BF4F-ADBA9CA7E015}"/>
              </a:ext>
            </a:extLst>
          </p:cNvPr>
          <p:cNvSpPr/>
          <p:nvPr/>
        </p:nvSpPr>
        <p:spPr>
          <a:xfrm>
            <a:off x="16615573" y="3774060"/>
            <a:ext cx="1405478" cy="54163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762" tIns="29880" rIns="59762" bIns="29880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Esperanza Guadalupe Salas Salas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4" name="1 Bisel">
            <a:extLst>
              <a:ext uri="{FF2B5EF4-FFF2-40B4-BE49-F238E27FC236}">
                <a16:creationId xmlns:a16="http://schemas.microsoft.com/office/drawing/2014/main" id="{EC2A5527-3F31-4E61-B280-E0F277EC720F}"/>
              </a:ext>
            </a:extLst>
          </p:cNvPr>
          <p:cNvSpPr/>
          <p:nvPr/>
        </p:nvSpPr>
        <p:spPr>
          <a:xfrm>
            <a:off x="8650719" y="6301767"/>
            <a:ext cx="1794569" cy="43104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Auxiliar de 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C.P. Luis García Mondragón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CA14</a:t>
            </a:r>
          </a:p>
        </p:txBody>
      </p:sp>
      <p:sp>
        <p:nvSpPr>
          <p:cNvPr id="65" name="1 Bisel">
            <a:extLst>
              <a:ext uri="{FF2B5EF4-FFF2-40B4-BE49-F238E27FC236}">
                <a16:creationId xmlns:a16="http://schemas.microsoft.com/office/drawing/2014/main" id="{5D0B19E7-4349-4C8E-B7BA-E1857F212C48}"/>
              </a:ext>
            </a:extLst>
          </p:cNvPr>
          <p:cNvSpPr/>
          <p:nvPr/>
        </p:nvSpPr>
        <p:spPr>
          <a:xfrm>
            <a:off x="10388725" y="1486526"/>
            <a:ext cx="1727669" cy="494395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Thelma Violeta Serna Calderón</a:t>
            </a:r>
          </a:p>
          <a:p>
            <a:pPr algn="ctr" defTabSz="1070709"/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JDB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6F3B4686-13E8-45EA-836A-58B7CFC29ED4}"/>
              </a:ext>
            </a:extLst>
          </p:cNvPr>
          <p:cNvSpPr/>
          <p:nvPr/>
        </p:nvSpPr>
        <p:spPr>
          <a:xfrm>
            <a:off x="14915298" y="5104027"/>
            <a:ext cx="1129984" cy="50922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Alejandro Rivas Rivera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JDA </a:t>
            </a:r>
          </a:p>
        </p:txBody>
      </p:sp>
      <p:sp>
        <p:nvSpPr>
          <p:cNvPr id="43" name="1 Bisel">
            <a:extLst>
              <a:ext uri="{FF2B5EF4-FFF2-40B4-BE49-F238E27FC236}">
                <a16:creationId xmlns:a16="http://schemas.microsoft.com/office/drawing/2014/main" id="{646E36B8-9BA6-6123-BF5E-50A1DC9A418D}"/>
              </a:ext>
            </a:extLst>
          </p:cNvPr>
          <p:cNvSpPr/>
          <p:nvPr/>
        </p:nvSpPr>
        <p:spPr>
          <a:xfrm>
            <a:off x="12055239" y="5422137"/>
            <a:ext cx="1737612" cy="45370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Auditor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Lic. </a:t>
            </a: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Jhuliana</a:t>
            </a:r>
            <a:r>
              <a:rPr lang="es-MX" sz="800" b="1" dirty="0">
                <a:solidFill>
                  <a:prstClr val="black"/>
                </a:solidFill>
                <a:latin typeface="Calibri"/>
              </a:rPr>
              <a:t> Berenice Castillo Arellano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 JDC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DC4FAF04-2260-4913-AC6F-AFBD403D9565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47306F83-996E-25F0-10EB-51226C0D7439}"/>
              </a:ext>
            </a:extLst>
          </p:cNvPr>
          <p:cNvSpPr/>
          <p:nvPr/>
        </p:nvSpPr>
        <p:spPr>
          <a:xfrm>
            <a:off x="9687018" y="2443303"/>
            <a:ext cx="1843932" cy="614702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829" tIns="29413" rIns="58829" bIns="29413" anchor="ctr"/>
          <a:lstStyle/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Director de Análisis, Implementación 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y Seguimiento Estatal “B”</a:t>
            </a: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Ing. Darío Gómez </a:t>
            </a:r>
            <a:r>
              <a:rPr lang="es-MX" sz="800" b="1" dirty="0" err="1">
                <a:solidFill>
                  <a:prstClr val="black"/>
                </a:solidFill>
                <a:latin typeface="Calibri"/>
              </a:rPr>
              <a:t>Alferis</a:t>
            </a:r>
            <a:endParaRPr lang="es-MX" sz="800" b="1" dirty="0">
              <a:solidFill>
                <a:prstClr val="black"/>
              </a:solidFill>
              <a:latin typeface="Calibri"/>
            </a:endParaRPr>
          </a:p>
          <a:p>
            <a:pPr algn="ctr" defTabSz="1070709"/>
            <a:r>
              <a:rPr lang="es-MX" sz="800" b="1" dirty="0">
                <a:solidFill>
                  <a:prstClr val="black"/>
                </a:solidFill>
                <a:latin typeface="Calibri"/>
              </a:rPr>
              <a:t>DAB</a:t>
            </a:r>
          </a:p>
        </p:txBody>
      </p:sp>
    </p:spTree>
    <p:extLst>
      <p:ext uri="{BB962C8B-B14F-4D97-AF65-F5344CB8AC3E}">
        <p14:creationId xmlns:p14="http://schemas.microsoft.com/office/powerpoint/2010/main" val="337603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117 Conector recto">
            <a:extLst>
              <a:ext uri="{FF2B5EF4-FFF2-40B4-BE49-F238E27FC236}">
                <a16:creationId xmlns:a16="http://schemas.microsoft.com/office/drawing/2014/main" id="{9E2FD187-5256-3A5D-64EC-332A05EB8A53}"/>
              </a:ext>
            </a:extLst>
          </p:cNvPr>
          <p:cNvCxnSpPr>
            <a:cxnSpLocks/>
          </p:cNvCxnSpPr>
          <p:nvPr/>
        </p:nvCxnSpPr>
        <p:spPr>
          <a:xfrm flipH="1">
            <a:off x="4407712" y="3583726"/>
            <a:ext cx="47460" cy="2501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0912E58-433C-DF35-360A-CC8697A1EF2A}"/>
              </a:ext>
            </a:extLst>
          </p:cNvPr>
          <p:cNvCxnSpPr>
            <a:cxnSpLocks/>
          </p:cNvCxnSpPr>
          <p:nvPr/>
        </p:nvCxnSpPr>
        <p:spPr>
          <a:xfrm>
            <a:off x="2614212" y="3585083"/>
            <a:ext cx="0" cy="21315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60E8981D-07E0-15A1-0045-635B9D9F0BDC}"/>
              </a:ext>
            </a:extLst>
          </p:cNvPr>
          <p:cNvCxnSpPr>
            <a:cxnSpLocks/>
          </p:cNvCxnSpPr>
          <p:nvPr/>
        </p:nvCxnSpPr>
        <p:spPr>
          <a:xfrm flipH="1">
            <a:off x="8678592" y="3513507"/>
            <a:ext cx="29414" cy="30752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5CC71A8-7A54-6D78-44AC-EBBEA6CDFC7F}"/>
              </a:ext>
            </a:extLst>
          </p:cNvPr>
          <p:cNvCxnSpPr>
            <a:cxnSpLocks/>
          </p:cNvCxnSpPr>
          <p:nvPr/>
        </p:nvCxnSpPr>
        <p:spPr>
          <a:xfrm flipH="1">
            <a:off x="6847382" y="3518336"/>
            <a:ext cx="29306" cy="3212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5903818-7255-42FB-9561-13E642F86A45}"/>
              </a:ext>
            </a:extLst>
          </p:cNvPr>
          <p:cNvCxnSpPr>
            <a:cxnSpLocks/>
          </p:cNvCxnSpPr>
          <p:nvPr/>
        </p:nvCxnSpPr>
        <p:spPr>
          <a:xfrm flipV="1">
            <a:off x="6876688" y="3513507"/>
            <a:ext cx="1844081" cy="237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78F13031-30A1-4582-85B4-DC6F8A2FFBAA}"/>
              </a:ext>
            </a:extLst>
          </p:cNvPr>
          <p:cNvCxnSpPr>
            <a:cxnSpLocks/>
          </p:cNvCxnSpPr>
          <p:nvPr/>
        </p:nvCxnSpPr>
        <p:spPr>
          <a:xfrm>
            <a:off x="13327799" y="2575670"/>
            <a:ext cx="36725" cy="21666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E3BE5690-A20B-42A5-9374-DF7A18A969D5}"/>
              </a:ext>
            </a:extLst>
          </p:cNvPr>
          <p:cNvCxnSpPr>
            <a:cxnSpLocks/>
          </p:cNvCxnSpPr>
          <p:nvPr/>
        </p:nvCxnSpPr>
        <p:spPr>
          <a:xfrm>
            <a:off x="7916186" y="2574360"/>
            <a:ext cx="17069" cy="9450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D0A94C91-D00B-4B85-A762-B8608D971EFE}"/>
              </a:ext>
            </a:extLst>
          </p:cNvPr>
          <p:cNvCxnSpPr>
            <a:cxnSpLocks/>
          </p:cNvCxnSpPr>
          <p:nvPr/>
        </p:nvCxnSpPr>
        <p:spPr>
          <a:xfrm>
            <a:off x="10593534" y="2575670"/>
            <a:ext cx="0" cy="14996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A2E7390-2366-4FB5-8E43-3537555B277A}"/>
              </a:ext>
            </a:extLst>
          </p:cNvPr>
          <p:cNvCxnSpPr>
            <a:cxnSpLocks/>
          </p:cNvCxnSpPr>
          <p:nvPr/>
        </p:nvCxnSpPr>
        <p:spPr>
          <a:xfrm flipH="1">
            <a:off x="2367778" y="2609056"/>
            <a:ext cx="11045" cy="9529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650623" y="7886108"/>
            <a:ext cx="814721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Unidad de Asuntos Jurídicos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1 Bisel"/>
          <p:cNvSpPr/>
          <p:nvPr/>
        </p:nvSpPr>
        <p:spPr>
          <a:xfrm>
            <a:off x="1491325" y="2891608"/>
            <a:ext cx="1857871" cy="51572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Investigación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Luis Edgar Martínez Cruz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DGA</a:t>
            </a:r>
          </a:p>
        </p:txBody>
      </p:sp>
      <p:sp>
        <p:nvSpPr>
          <p:cNvPr id="95" name="1 Bisel"/>
          <p:cNvSpPr/>
          <p:nvPr/>
        </p:nvSpPr>
        <p:spPr>
          <a:xfrm>
            <a:off x="3696378" y="3811975"/>
            <a:ext cx="1628504" cy="576580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Alejandra Guadalupe Sánchez Pérez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105" name="1 Bisel"/>
          <p:cNvSpPr/>
          <p:nvPr/>
        </p:nvSpPr>
        <p:spPr>
          <a:xfrm>
            <a:off x="1581672" y="3787784"/>
            <a:ext cx="1848911" cy="57658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Francisco Javier Espinoza Vázquez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111" name="1 Bisel"/>
          <p:cNvSpPr/>
          <p:nvPr/>
        </p:nvSpPr>
        <p:spPr>
          <a:xfrm>
            <a:off x="6757564" y="2807373"/>
            <a:ext cx="2052433" cy="51572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Substanciación “A”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Alejandro García Izquierdo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DGA</a:t>
            </a:r>
          </a:p>
        </p:txBody>
      </p:sp>
      <p:sp>
        <p:nvSpPr>
          <p:cNvPr id="126" name="1 Bisel"/>
          <p:cNvSpPr/>
          <p:nvPr/>
        </p:nvSpPr>
        <p:spPr>
          <a:xfrm>
            <a:off x="8757702" y="1013631"/>
            <a:ext cx="2298724" cy="586969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bg1"/>
                </a:solidFill>
              </a:rPr>
              <a:t>Titular de la Unidad de Asuntos Jurídicos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Lic. Luis Carlos García Gil</a:t>
            </a:r>
          </a:p>
          <a:p>
            <a:pPr algn="ctr"/>
            <a:r>
              <a:rPr lang="es-MX" sz="800" b="1" dirty="0">
                <a:solidFill>
                  <a:schemeClr val="bg1"/>
                </a:solidFill>
              </a:rPr>
              <a:t>S2</a:t>
            </a:r>
          </a:p>
        </p:txBody>
      </p:sp>
      <p:sp>
        <p:nvSpPr>
          <p:cNvPr id="127" name="1 Bisel"/>
          <p:cNvSpPr/>
          <p:nvPr/>
        </p:nvSpPr>
        <p:spPr>
          <a:xfrm>
            <a:off x="9732829" y="2769869"/>
            <a:ext cx="1825978" cy="62751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Substanciación “B”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Jorge Alejandro Garay Quiroz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sp>
        <p:nvSpPr>
          <p:cNvPr id="140" name="1 Bisel"/>
          <p:cNvSpPr/>
          <p:nvPr/>
        </p:nvSpPr>
        <p:spPr>
          <a:xfrm>
            <a:off x="1570657" y="4542549"/>
            <a:ext cx="1827948" cy="62932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Humberto Piero Miranda Rodríguez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143" name="1 Bisel"/>
          <p:cNvSpPr/>
          <p:nvPr/>
        </p:nvSpPr>
        <p:spPr>
          <a:xfrm>
            <a:off x="12278500" y="2769869"/>
            <a:ext cx="2052433" cy="64002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Asuntos Jurídicos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Adrián Narro Pérez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149" name="1 Bisel"/>
          <p:cNvSpPr/>
          <p:nvPr/>
        </p:nvSpPr>
        <p:spPr>
          <a:xfrm>
            <a:off x="9746229" y="3631910"/>
            <a:ext cx="1809276" cy="636682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M.D. Lourdes Guadalupe Escareño Pinales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31" name="1 Bisel">
            <a:extLst>
              <a:ext uri="{FF2B5EF4-FFF2-40B4-BE49-F238E27FC236}">
                <a16:creationId xmlns:a16="http://schemas.microsoft.com/office/drawing/2014/main" id="{B95D3F91-D25E-4BA9-BCC4-6A616526D8AE}"/>
              </a:ext>
            </a:extLst>
          </p:cNvPr>
          <p:cNvSpPr/>
          <p:nvPr/>
        </p:nvSpPr>
        <p:spPr>
          <a:xfrm>
            <a:off x="6222749" y="3675193"/>
            <a:ext cx="1277487" cy="607224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Marcela García Mireles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11752FB-599E-4605-93D7-DE17E46672D2}"/>
              </a:ext>
            </a:extLst>
          </p:cNvPr>
          <p:cNvCxnSpPr>
            <a:cxnSpLocks/>
          </p:cNvCxnSpPr>
          <p:nvPr/>
        </p:nvCxnSpPr>
        <p:spPr>
          <a:xfrm flipV="1">
            <a:off x="2367778" y="2550392"/>
            <a:ext cx="13922508" cy="46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1 Bisel">
            <a:extLst>
              <a:ext uri="{FF2B5EF4-FFF2-40B4-BE49-F238E27FC236}">
                <a16:creationId xmlns:a16="http://schemas.microsoft.com/office/drawing/2014/main" id="{7F25E726-622E-4845-A38A-E5F0AFC44756}"/>
              </a:ext>
            </a:extLst>
          </p:cNvPr>
          <p:cNvSpPr/>
          <p:nvPr/>
        </p:nvSpPr>
        <p:spPr>
          <a:xfrm>
            <a:off x="7933255" y="3669964"/>
            <a:ext cx="1282009" cy="607224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Rosario Abigail Martínez Carreón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85" name="1 Bisel">
            <a:extLst>
              <a:ext uri="{FF2B5EF4-FFF2-40B4-BE49-F238E27FC236}">
                <a16:creationId xmlns:a16="http://schemas.microsoft.com/office/drawing/2014/main" id="{427A6B8C-4B82-40D2-A648-4223F659C22A}"/>
              </a:ext>
            </a:extLst>
          </p:cNvPr>
          <p:cNvSpPr/>
          <p:nvPr/>
        </p:nvSpPr>
        <p:spPr>
          <a:xfrm>
            <a:off x="12535115" y="4306396"/>
            <a:ext cx="1541661" cy="69381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Raymundo García González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1C4887F4-3ADF-F946-9461-7C03087F9049}"/>
              </a:ext>
            </a:extLst>
          </p:cNvPr>
          <p:cNvCxnSpPr>
            <a:cxnSpLocks/>
          </p:cNvCxnSpPr>
          <p:nvPr/>
        </p:nvCxnSpPr>
        <p:spPr>
          <a:xfrm flipH="1">
            <a:off x="16251378" y="2555309"/>
            <a:ext cx="38908" cy="241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1 Bisel">
            <a:extLst>
              <a:ext uri="{FF2B5EF4-FFF2-40B4-BE49-F238E27FC236}">
                <a16:creationId xmlns:a16="http://schemas.microsoft.com/office/drawing/2014/main" id="{888AC837-ACDC-EF47-9297-C354CB63EC39}"/>
              </a:ext>
            </a:extLst>
          </p:cNvPr>
          <p:cNvSpPr/>
          <p:nvPr/>
        </p:nvSpPr>
        <p:spPr>
          <a:xfrm>
            <a:off x="15123090" y="2801002"/>
            <a:ext cx="2052433" cy="515728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 de Enlace Institucional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Óscar Eduardo Rodríguez Castañeda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139" name="1 Bisel"/>
          <p:cNvSpPr/>
          <p:nvPr/>
        </p:nvSpPr>
        <p:spPr>
          <a:xfrm>
            <a:off x="13491105" y="3581859"/>
            <a:ext cx="1419521" cy="64057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Ricardo Martínez Ávila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51" name="1 Bisel">
            <a:extLst>
              <a:ext uri="{FF2B5EF4-FFF2-40B4-BE49-F238E27FC236}">
                <a16:creationId xmlns:a16="http://schemas.microsoft.com/office/drawing/2014/main" id="{8B8AC810-1EB0-4BEB-9F6B-92CD03F0BACC}"/>
              </a:ext>
            </a:extLst>
          </p:cNvPr>
          <p:cNvSpPr/>
          <p:nvPr/>
        </p:nvSpPr>
        <p:spPr>
          <a:xfrm>
            <a:off x="11771892" y="3581610"/>
            <a:ext cx="1392601" cy="640579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Esperanza Elizabeth Valdés García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SDA</a:t>
            </a:r>
          </a:p>
        </p:txBody>
      </p:sp>
      <p:sp>
        <p:nvSpPr>
          <p:cNvPr id="71" name="1 Bisel">
            <a:extLst>
              <a:ext uri="{FF2B5EF4-FFF2-40B4-BE49-F238E27FC236}">
                <a16:creationId xmlns:a16="http://schemas.microsoft.com/office/drawing/2014/main" id="{5AEB6BBE-51BE-446E-9156-1BEF5BA2DA9E}"/>
              </a:ext>
            </a:extLst>
          </p:cNvPr>
          <p:cNvSpPr/>
          <p:nvPr/>
        </p:nvSpPr>
        <p:spPr>
          <a:xfrm>
            <a:off x="15547832" y="3462012"/>
            <a:ext cx="1367595" cy="620711"/>
          </a:xfrm>
          <a:prstGeom prst="bevel">
            <a:avLst>
              <a:gd name="adj" fmla="val 5441"/>
            </a:avLst>
          </a:prstGeom>
          <a:solidFill>
            <a:srgbClr val="CCCCC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Subdirector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T.S.U. Miguel Arispe Núñez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SDC</a:t>
            </a:r>
          </a:p>
        </p:txBody>
      </p:sp>
      <p:sp>
        <p:nvSpPr>
          <p:cNvPr id="62" name="1 Bisel">
            <a:extLst>
              <a:ext uri="{FF2B5EF4-FFF2-40B4-BE49-F238E27FC236}">
                <a16:creationId xmlns:a16="http://schemas.microsoft.com/office/drawing/2014/main" id="{FCB552F2-E85D-46FF-8448-09D0F6664EEB}"/>
              </a:ext>
            </a:extLst>
          </p:cNvPr>
          <p:cNvSpPr/>
          <p:nvPr/>
        </p:nvSpPr>
        <p:spPr>
          <a:xfrm>
            <a:off x="15575524" y="4793722"/>
            <a:ext cx="1362098" cy="51427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Nubia Montserrat Gaitán Reyes</a:t>
            </a:r>
          </a:p>
          <a:p>
            <a:pPr algn="ctr"/>
            <a:r>
              <a:rPr lang="es-ES" sz="800" b="1" dirty="0" err="1">
                <a:solidFill>
                  <a:schemeClr val="tx1"/>
                </a:solidFill>
              </a:rPr>
              <a:t>JDA</a:t>
            </a:r>
            <a:endParaRPr lang="es-ES" sz="800" b="1" dirty="0">
              <a:solidFill>
                <a:schemeClr val="tx1"/>
              </a:solidFill>
            </a:endParaRPr>
          </a:p>
        </p:txBody>
      </p: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8CAA93EE-4B85-4EEC-8C0E-3DAA4ACA2672}"/>
              </a:ext>
            </a:extLst>
          </p:cNvPr>
          <p:cNvCxnSpPr>
            <a:cxnSpLocks/>
          </p:cNvCxnSpPr>
          <p:nvPr/>
        </p:nvCxnSpPr>
        <p:spPr>
          <a:xfrm>
            <a:off x="9927390" y="1421444"/>
            <a:ext cx="0" cy="11540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1 Bisel">
            <a:extLst>
              <a:ext uri="{FF2B5EF4-FFF2-40B4-BE49-F238E27FC236}">
                <a16:creationId xmlns:a16="http://schemas.microsoft.com/office/drawing/2014/main" id="{8D375183-5E4C-41C6-3BE6-42D5CB575907}"/>
              </a:ext>
            </a:extLst>
          </p:cNvPr>
          <p:cNvSpPr/>
          <p:nvPr/>
        </p:nvSpPr>
        <p:spPr>
          <a:xfrm>
            <a:off x="15547832" y="4163828"/>
            <a:ext cx="1367595" cy="514279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ES" sz="800" b="1" dirty="0">
                <a:solidFill>
                  <a:schemeClr val="tx1"/>
                </a:solidFill>
              </a:rPr>
              <a:t>Lic. Areli Neftali Aguilera Alfaro</a:t>
            </a:r>
          </a:p>
          <a:p>
            <a:pPr algn="ctr"/>
            <a:r>
              <a:rPr lang="es-ES" sz="800" b="1" dirty="0" err="1">
                <a:solidFill>
                  <a:schemeClr val="tx1"/>
                </a:solidFill>
              </a:rPr>
              <a:t>JDA</a:t>
            </a:r>
            <a:endParaRPr lang="es-ES" sz="800" b="1" dirty="0">
              <a:solidFill>
                <a:schemeClr val="tx1"/>
              </a:solidFill>
            </a:endParaRPr>
          </a:p>
        </p:txBody>
      </p:sp>
      <p:sp>
        <p:nvSpPr>
          <p:cNvPr id="76" name="1 Bisel">
            <a:extLst>
              <a:ext uri="{FF2B5EF4-FFF2-40B4-BE49-F238E27FC236}">
                <a16:creationId xmlns:a16="http://schemas.microsoft.com/office/drawing/2014/main" id="{697BD913-0D99-4B16-BFF9-06FF596B13C8}"/>
              </a:ext>
            </a:extLst>
          </p:cNvPr>
          <p:cNvSpPr/>
          <p:nvPr/>
        </p:nvSpPr>
        <p:spPr>
          <a:xfrm>
            <a:off x="1622077" y="5348261"/>
            <a:ext cx="1839728" cy="5161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Valeria Nieto Acevedo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cxnSp>
        <p:nvCxnSpPr>
          <p:cNvPr id="54" name="117 Conector recto">
            <a:extLst>
              <a:ext uri="{FF2B5EF4-FFF2-40B4-BE49-F238E27FC236}">
                <a16:creationId xmlns:a16="http://schemas.microsoft.com/office/drawing/2014/main" id="{D2F801AE-BA6B-4418-BBC8-618A67EBABEC}"/>
              </a:ext>
            </a:extLst>
          </p:cNvPr>
          <p:cNvCxnSpPr>
            <a:cxnSpLocks/>
            <a:stCxn id="51" idx="1"/>
            <a:endCxn id="139" idx="5"/>
          </p:cNvCxnSpPr>
          <p:nvPr/>
        </p:nvCxnSpPr>
        <p:spPr>
          <a:xfrm>
            <a:off x="13129639" y="3901900"/>
            <a:ext cx="396320" cy="2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1 Bisel">
            <a:extLst>
              <a:ext uri="{FF2B5EF4-FFF2-40B4-BE49-F238E27FC236}">
                <a16:creationId xmlns:a16="http://schemas.microsoft.com/office/drawing/2014/main" id="{CC166254-73F4-422A-82C3-D196372F2872}"/>
              </a:ext>
            </a:extLst>
          </p:cNvPr>
          <p:cNvSpPr/>
          <p:nvPr/>
        </p:nvSpPr>
        <p:spPr>
          <a:xfrm>
            <a:off x="3620648" y="5828396"/>
            <a:ext cx="1702737" cy="531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Paola Janeth Dávila Álvarez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8" name="1 Bisel">
            <a:extLst>
              <a:ext uri="{FF2B5EF4-FFF2-40B4-BE49-F238E27FC236}">
                <a16:creationId xmlns:a16="http://schemas.microsoft.com/office/drawing/2014/main" id="{78B59BCC-93F6-4358-9E39-B4D044A41713}"/>
              </a:ext>
            </a:extLst>
          </p:cNvPr>
          <p:cNvSpPr/>
          <p:nvPr/>
        </p:nvSpPr>
        <p:spPr>
          <a:xfrm>
            <a:off x="3678878" y="5207027"/>
            <a:ext cx="1651531" cy="51617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Andrea Odalyz Morales De Luna 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0" name="1 Bisel">
            <a:extLst>
              <a:ext uri="{FF2B5EF4-FFF2-40B4-BE49-F238E27FC236}">
                <a16:creationId xmlns:a16="http://schemas.microsoft.com/office/drawing/2014/main" id="{7BF4AE4E-E8DC-4FCA-9D7C-5D313A89B3A2}"/>
              </a:ext>
            </a:extLst>
          </p:cNvPr>
          <p:cNvSpPr/>
          <p:nvPr/>
        </p:nvSpPr>
        <p:spPr>
          <a:xfrm>
            <a:off x="3696379" y="4528504"/>
            <a:ext cx="1628503" cy="5610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Brandon Eliud Rodríguez Cortés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9" name="1 Bisel">
            <a:extLst>
              <a:ext uri="{FF2B5EF4-FFF2-40B4-BE49-F238E27FC236}">
                <a16:creationId xmlns:a16="http://schemas.microsoft.com/office/drawing/2014/main" id="{48F12371-317B-4EB6-8A77-BE713164C394}"/>
              </a:ext>
            </a:extLst>
          </p:cNvPr>
          <p:cNvSpPr/>
          <p:nvPr/>
        </p:nvSpPr>
        <p:spPr>
          <a:xfrm>
            <a:off x="7935364" y="4354701"/>
            <a:ext cx="1277486" cy="58048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Ana Isabel Luján Sánchez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61" name="1 Bisel">
            <a:extLst>
              <a:ext uri="{FF2B5EF4-FFF2-40B4-BE49-F238E27FC236}">
                <a16:creationId xmlns:a16="http://schemas.microsoft.com/office/drawing/2014/main" id="{76C55D7A-0510-4824-87FE-25DCB12E5A38}"/>
              </a:ext>
            </a:extLst>
          </p:cNvPr>
          <p:cNvSpPr/>
          <p:nvPr/>
        </p:nvSpPr>
        <p:spPr>
          <a:xfrm>
            <a:off x="6212955" y="5094709"/>
            <a:ext cx="1277487" cy="554597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Gabriela Alejandra Nájera Arévalo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2" name="1 Bisel">
            <a:extLst>
              <a:ext uri="{FF2B5EF4-FFF2-40B4-BE49-F238E27FC236}">
                <a16:creationId xmlns:a16="http://schemas.microsoft.com/office/drawing/2014/main" id="{3F08F8D7-D79F-F0F5-0B53-9EF6123BD655}"/>
              </a:ext>
            </a:extLst>
          </p:cNvPr>
          <p:cNvSpPr/>
          <p:nvPr/>
        </p:nvSpPr>
        <p:spPr>
          <a:xfrm>
            <a:off x="7939194" y="5050862"/>
            <a:ext cx="1277487" cy="58048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Omar Estrada Ríos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3" name="1 Bisel">
            <a:extLst>
              <a:ext uri="{FF2B5EF4-FFF2-40B4-BE49-F238E27FC236}">
                <a16:creationId xmlns:a16="http://schemas.microsoft.com/office/drawing/2014/main" id="{653E6F77-C758-E606-E6A9-CAF584F70C7A}"/>
              </a:ext>
            </a:extLst>
          </p:cNvPr>
          <p:cNvSpPr/>
          <p:nvPr/>
        </p:nvSpPr>
        <p:spPr>
          <a:xfrm>
            <a:off x="7939194" y="6428234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Karla Vanessa Serrano Mendoza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BC2DE0F2-B6BD-4044-ACF9-331D00442A13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0715282-9E76-C43D-D292-FEB20AAFAF6A}"/>
              </a:ext>
            </a:extLst>
          </p:cNvPr>
          <p:cNvCxnSpPr>
            <a:cxnSpLocks/>
          </p:cNvCxnSpPr>
          <p:nvPr/>
        </p:nvCxnSpPr>
        <p:spPr>
          <a:xfrm>
            <a:off x="4720355" y="2596524"/>
            <a:ext cx="4518" cy="989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1 Bisel">
            <a:extLst>
              <a:ext uri="{FF2B5EF4-FFF2-40B4-BE49-F238E27FC236}">
                <a16:creationId xmlns:a16="http://schemas.microsoft.com/office/drawing/2014/main" id="{11BD1234-3344-4D04-B673-29370BF57776}"/>
              </a:ext>
            </a:extLst>
          </p:cNvPr>
          <p:cNvSpPr/>
          <p:nvPr/>
        </p:nvSpPr>
        <p:spPr>
          <a:xfrm>
            <a:off x="3856607" y="2837072"/>
            <a:ext cx="1788792" cy="636294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Directora de Investigación “B”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Mariela Monserrath Sánchez Ruiz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DAB</a:t>
            </a:r>
          </a:p>
        </p:txBody>
      </p:sp>
      <p:cxnSp>
        <p:nvCxnSpPr>
          <p:cNvPr id="11" name="117 Conector recto">
            <a:extLst>
              <a:ext uri="{FF2B5EF4-FFF2-40B4-BE49-F238E27FC236}">
                <a16:creationId xmlns:a16="http://schemas.microsoft.com/office/drawing/2014/main" id="{A0B286CB-A6DE-A055-F764-E9FC88FED0FE}"/>
              </a:ext>
            </a:extLst>
          </p:cNvPr>
          <p:cNvCxnSpPr>
            <a:cxnSpLocks/>
          </p:cNvCxnSpPr>
          <p:nvPr/>
        </p:nvCxnSpPr>
        <p:spPr>
          <a:xfrm>
            <a:off x="2367778" y="3574262"/>
            <a:ext cx="23734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1 Bisel">
            <a:extLst>
              <a:ext uri="{FF2B5EF4-FFF2-40B4-BE49-F238E27FC236}">
                <a16:creationId xmlns:a16="http://schemas.microsoft.com/office/drawing/2014/main" id="{384C26C7-122F-13E1-879D-82F2E9C924D9}"/>
              </a:ext>
            </a:extLst>
          </p:cNvPr>
          <p:cNvSpPr/>
          <p:nvPr/>
        </p:nvSpPr>
        <p:spPr>
          <a:xfrm>
            <a:off x="6222748" y="4385605"/>
            <a:ext cx="1277487" cy="584783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124" tIns="36061" rIns="72124" bIns="3606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Subdirectora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C.P. Oralia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latin typeface="+mn-lt"/>
                <a:ea typeface="Arial" charset="0"/>
                <a:cs typeface="Arial" charset="0"/>
              </a:rPr>
              <a:t>Reyna Alvarado</a:t>
            </a:r>
          </a:p>
          <a:p>
            <a:pPr algn="ctr"/>
            <a:r>
              <a:rPr lang="es-MX" sz="800" b="1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SDC</a:t>
            </a:r>
            <a:endParaRPr lang="es-MX" sz="800" b="1" dirty="0">
              <a:solidFill>
                <a:sysClr val="windowText" lastClr="000000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68A7C125-67E6-96D0-8FEB-77C66668D647}"/>
              </a:ext>
            </a:extLst>
          </p:cNvPr>
          <p:cNvSpPr/>
          <p:nvPr/>
        </p:nvSpPr>
        <p:spPr>
          <a:xfrm>
            <a:off x="6185236" y="5783543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Denisse Estefanía Martínez Pargas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  <p:sp>
        <p:nvSpPr>
          <p:cNvPr id="12" name="1 Bisel">
            <a:extLst>
              <a:ext uri="{FF2B5EF4-FFF2-40B4-BE49-F238E27FC236}">
                <a16:creationId xmlns:a16="http://schemas.microsoft.com/office/drawing/2014/main" id="{0D03281E-88CB-F8A4-7C4A-33B0C26CD766}"/>
              </a:ext>
            </a:extLst>
          </p:cNvPr>
          <p:cNvSpPr/>
          <p:nvPr/>
        </p:nvSpPr>
        <p:spPr>
          <a:xfrm>
            <a:off x="7939194" y="5747024"/>
            <a:ext cx="1277487" cy="58048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Sergio Emilio Morales Hernández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  <p:sp>
        <p:nvSpPr>
          <p:cNvPr id="28" name="1 Bisel">
            <a:extLst>
              <a:ext uri="{FF2B5EF4-FFF2-40B4-BE49-F238E27FC236}">
                <a16:creationId xmlns:a16="http://schemas.microsoft.com/office/drawing/2014/main" id="{E1623328-6AA1-5131-A562-21882FF5C3BA}"/>
              </a:ext>
            </a:extLst>
          </p:cNvPr>
          <p:cNvSpPr/>
          <p:nvPr/>
        </p:nvSpPr>
        <p:spPr>
          <a:xfrm>
            <a:off x="6185236" y="6466511"/>
            <a:ext cx="1293192" cy="528711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800" b="1" dirty="0">
                <a:solidFill>
                  <a:schemeClr val="tx1"/>
                </a:solidFill>
              </a:rPr>
              <a:t>Auxiliar de Auditor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Lic. Alejandra Guadalupe Alemán Garza</a:t>
            </a:r>
          </a:p>
          <a:p>
            <a:pPr algn="ctr"/>
            <a:r>
              <a:rPr lang="es-MX" sz="800" b="1" dirty="0">
                <a:solidFill>
                  <a:schemeClr val="tx1"/>
                </a:solidFill>
              </a:rPr>
              <a:t>CA14</a:t>
            </a:r>
          </a:p>
        </p:txBody>
      </p:sp>
    </p:spTree>
    <p:extLst>
      <p:ext uri="{BB962C8B-B14F-4D97-AF65-F5344CB8AC3E}">
        <p14:creationId xmlns:p14="http://schemas.microsoft.com/office/powerpoint/2010/main" val="3540476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35D87C00-380A-4140-BED2-499252F9AE56}"/>
              </a:ext>
            </a:extLst>
          </p:cNvPr>
          <p:cNvCxnSpPr>
            <a:cxnSpLocks/>
          </p:cNvCxnSpPr>
          <p:nvPr/>
        </p:nvCxnSpPr>
        <p:spPr>
          <a:xfrm>
            <a:off x="3691459" y="3979540"/>
            <a:ext cx="0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5B0CAC4D-9638-42D8-AF9A-92BB7D340551}"/>
              </a:ext>
            </a:extLst>
          </p:cNvPr>
          <p:cNvCxnSpPr>
            <a:cxnSpLocks/>
            <a:endCxn id="3" idx="4"/>
          </p:cNvCxnSpPr>
          <p:nvPr/>
        </p:nvCxnSpPr>
        <p:spPr>
          <a:xfrm>
            <a:off x="8279908" y="3153085"/>
            <a:ext cx="19782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7FA627F-1F7E-5936-C32D-4E95D6662B74}"/>
              </a:ext>
            </a:extLst>
          </p:cNvPr>
          <p:cNvCxnSpPr>
            <a:cxnSpLocks/>
          </p:cNvCxnSpPr>
          <p:nvPr/>
        </p:nvCxnSpPr>
        <p:spPr>
          <a:xfrm>
            <a:off x="9104435" y="1764258"/>
            <a:ext cx="2413865" cy="57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F8B259B-CF89-8E85-7156-D9CFC3E8BA55}"/>
              </a:ext>
            </a:extLst>
          </p:cNvPr>
          <p:cNvCxnSpPr>
            <a:cxnSpLocks/>
          </p:cNvCxnSpPr>
          <p:nvPr/>
        </p:nvCxnSpPr>
        <p:spPr>
          <a:xfrm>
            <a:off x="3691459" y="3979540"/>
            <a:ext cx="45884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74E09142-DB4F-10A2-9782-7C27A832C265}"/>
              </a:ext>
            </a:extLst>
          </p:cNvPr>
          <p:cNvCxnSpPr>
            <a:cxnSpLocks/>
          </p:cNvCxnSpPr>
          <p:nvPr/>
        </p:nvCxnSpPr>
        <p:spPr>
          <a:xfrm>
            <a:off x="6651492" y="4796158"/>
            <a:ext cx="0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67E7AB29-A217-5FDB-CA69-F39C156FDE36}"/>
              </a:ext>
            </a:extLst>
          </p:cNvPr>
          <p:cNvCxnSpPr>
            <a:cxnSpLocks/>
          </p:cNvCxnSpPr>
          <p:nvPr/>
        </p:nvCxnSpPr>
        <p:spPr>
          <a:xfrm>
            <a:off x="9908325" y="4810151"/>
            <a:ext cx="0" cy="616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/>
          <p:cNvCxnSpPr>
            <a:cxnSpLocks/>
            <a:endCxn id="9" idx="3"/>
          </p:cNvCxnSpPr>
          <p:nvPr/>
        </p:nvCxnSpPr>
        <p:spPr>
          <a:xfrm>
            <a:off x="8284466" y="1451885"/>
            <a:ext cx="115079" cy="5756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-701029" y="7884938"/>
            <a:ext cx="814721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Secretaría Técnica 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1 Bisel">
            <a:extLst>
              <a:ext uri="{FF2B5EF4-FFF2-40B4-BE49-F238E27FC236}">
                <a16:creationId xmlns:a16="http://schemas.microsoft.com/office/drawing/2014/main" id="{26D125A6-0EAE-4DF0-ACFE-1EA31DDD7917}"/>
              </a:ext>
            </a:extLst>
          </p:cNvPr>
          <p:cNvSpPr/>
          <p:nvPr/>
        </p:nvSpPr>
        <p:spPr>
          <a:xfrm>
            <a:off x="7774854" y="1291642"/>
            <a:ext cx="1602004" cy="1015762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dirty="0">
                <a:solidFill>
                  <a:schemeClr val="bg1"/>
                </a:solidFill>
              </a:rPr>
              <a:t>Secretaria Técnica</a:t>
            </a:r>
          </a:p>
          <a:p>
            <a:pPr algn="ctr"/>
            <a:r>
              <a:rPr lang="es-MX" sz="918" dirty="0">
                <a:solidFill>
                  <a:schemeClr val="bg1"/>
                </a:solidFill>
              </a:rPr>
              <a:t>Lic. Ariana Guadalupe Leija De la Rosa</a:t>
            </a:r>
          </a:p>
          <a:p>
            <a:pPr algn="ctr"/>
            <a:r>
              <a:rPr lang="es-MX" sz="918" dirty="0">
                <a:solidFill>
                  <a:schemeClr val="bg1"/>
                </a:solidFill>
              </a:rPr>
              <a:t>DGAX</a:t>
            </a:r>
          </a:p>
        </p:txBody>
      </p:sp>
      <p:sp>
        <p:nvSpPr>
          <p:cNvPr id="7" name="1 Bisel">
            <a:extLst>
              <a:ext uri="{FF2B5EF4-FFF2-40B4-BE49-F238E27FC236}">
                <a16:creationId xmlns:a16="http://schemas.microsoft.com/office/drawing/2014/main" id="{60E2819D-FE9A-4570-9941-8FB680CF73F8}"/>
              </a:ext>
            </a:extLst>
          </p:cNvPr>
          <p:cNvSpPr/>
          <p:nvPr/>
        </p:nvSpPr>
        <p:spPr>
          <a:xfrm>
            <a:off x="7312661" y="6002249"/>
            <a:ext cx="2173769" cy="579144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920" b="1" dirty="0">
                <a:solidFill>
                  <a:schemeClr val="tx1"/>
                </a:solidFill>
              </a:rPr>
              <a:t>Auditor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C. Carlos Gerardo González Alonso</a:t>
            </a:r>
          </a:p>
          <a:p>
            <a:pPr algn="ctr"/>
            <a:r>
              <a:rPr lang="es-MX" sz="920" b="1" dirty="0">
                <a:solidFill>
                  <a:schemeClr val="tx1"/>
                </a:solidFill>
              </a:rPr>
              <a:t>JDA</a:t>
            </a:r>
          </a:p>
        </p:txBody>
      </p:sp>
      <p:sp>
        <p:nvSpPr>
          <p:cNvPr id="9" name="1 Bisel">
            <a:extLst>
              <a:ext uri="{FF2B5EF4-FFF2-40B4-BE49-F238E27FC236}">
                <a16:creationId xmlns:a16="http://schemas.microsoft.com/office/drawing/2014/main" id="{C41C62B5-CD91-45F3-B0AB-28D55ECB7462}"/>
              </a:ext>
            </a:extLst>
          </p:cNvPr>
          <p:cNvSpPr/>
          <p:nvPr/>
        </p:nvSpPr>
        <p:spPr>
          <a:xfrm>
            <a:off x="7312660" y="6705444"/>
            <a:ext cx="2173769" cy="531812"/>
          </a:xfrm>
          <a:prstGeom prst="bevel">
            <a:avLst>
              <a:gd name="adj" fmla="val 5441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 de Apoyo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Armando Mata Armendáriz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JDB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03DA79B8-FDDC-478D-EA46-3F35C0B0158D}"/>
              </a:ext>
            </a:extLst>
          </p:cNvPr>
          <p:cNvCxnSpPr>
            <a:cxnSpLocks/>
          </p:cNvCxnSpPr>
          <p:nvPr/>
        </p:nvCxnSpPr>
        <p:spPr>
          <a:xfrm>
            <a:off x="6651492" y="4796158"/>
            <a:ext cx="3256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 Bisel">
            <a:extLst>
              <a:ext uri="{FF2B5EF4-FFF2-40B4-BE49-F238E27FC236}">
                <a16:creationId xmlns:a16="http://schemas.microsoft.com/office/drawing/2014/main" id="{52DAEC17-506D-CD4C-0521-D50F4F34FC7B}"/>
              </a:ext>
            </a:extLst>
          </p:cNvPr>
          <p:cNvSpPr/>
          <p:nvPr/>
        </p:nvSpPr>
        <p:spPr>
          <a:xfrm>
            <a:off x="5966780" y="5042457"/>
            <a:ext cx="1821380" cy="743005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Karla Regina De la Peña Ortiz</a:t>
            </a:r>
            <a:endParaRPr lang="es-MX" sz="920" b="1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SDB</a:t>
            </a:r>
          </a:p>
        </p:txBody>
      </p:sp>
      <p:sp>
        <p:nvSpPr>
          <p:cNvPr id="14" name="1 Bisel">
            <a:extLst>
              <a:ext uri="{FF2B5EF4-FFF2-40B4-BE49-F238E27FC236}">
                <a16:creationId xmlns:a16="http://schemas.microsoft.com/office/drawing/2014/main" id="{CC7DBF61-3B00-C629-ACF0-5D4AB879002A}"/>
              </a:ext>
            </a:extLst>
          </p:cNvPr>
          <p:cNvSpPr/>
          <p:nvPr/>
        </p:nvSpPr>
        <p:spPr>
          <a:xfrm>
            <a:off x="9021777" y="5016965"/>
            <a:ext cx="1856205" cy="768497"/>
          </a:xfrm>
          <a:prstGeom prst="bevel">
            <a:avLst>
              <a:gd name="adj" fmla="val 5441"/>
            </a:avLst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Subdirectora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Lic. Sandra Ximena Durán Valdés</a:t>
            </a:r>
          </a:p>
          <a:p>
            <a:pPr marL="0" marR="0" lvl="0" indent="0" algn="ctr" defTabSz="1337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920" b="1" dirty="0">
                <a:solidFill>
                  <a:prstClr val="black"/>
                </a:solidFill>
                <a:latin typeface="Calibri"/>
              </a:rPr>
              <a:t>SDB</a:t>
            </a:r>
            <a:endParaRPr kumimoji="0" lang="es-MX" sz="9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9619960-04A5-15E6-1C23-EF8943098A4F}"/>
              </a:ext>
            </a:extLst>
          </p:cNvPr>
          <p:cNvCxnSpPr>
            <a:cxnSpLocks/>
          </p:cNvCxnSpPr>
          <p:nvPr/>
        </p:nvCxnSpPr>
        <p:spPr>
          <a:xfrm flipH="1" flipV="1">
            <a:off x="11518300" y="1764258"/>
            <a:ext cx="8235" cy="158417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1 Bisel">
            <a:extLst>
              <a:ext uri="{FF2B5EF4-FFF2-40B4-BE49-F238E27FC236}">
                <a16:creationId xmlns:a16="http://schemas.microsoft.com/office/drawing/2014/main" id="{CF7AADEB-1C4E-45B7-0AFD-74E0FE0139F9}"/>
              </a:ext>
            </a:extLst>
          </p:cNvPr>
          <p:cNvSpPr/>
          <p:nvPr/>
        </p:nvSpPr>
        <p:spPr>
          <a:xfrm>
            <a:off x="10258159" y="2708461"/>
            <a:ext cx="2077101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Directora General 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de la Unidad de Género 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María de Lourdes De Koster López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DGB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F313604-60A4-4EBF-B99C-FB894D791C47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B47A5DCC-67E7-5114-D399-400CB4A84428}"/>
              </a:ext>
            </a:extLst>
          </p:cNvPr>
          <p:cNvSpPr/>
          <p:nvPr/>
        </p:nvSpPr>
        <p:spPr>
          <a:xfrm>
            <a:off x="2753012" y="4160492"/>
            <a:ext cx="2077101" cy="951846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Directora de Defensoría de Oficio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Lucero Edelmira Martínez Galindo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DAB</a:t>
            </a:r>
          </a:p>
        </p:txBody>
      </p:sp>
    </p:spTree>
    <p:extLst>
      <p:ext uri="{BB962C8B-B14F-4D97-AF65-F5344CB8AC3E}">
        <p14:creationId xmlns:p14="http://schemas.microsoft.com/office/powerpoint/2010/main" val="1707099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C2902CD4-21DD-4D09-BB7B-D4283450B4DD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9243914" y="3054431"/>
            <a:ext cx="0" cy="9420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1 Bisel">
            <a:extLst>
              <a:ext uri="{FF2B5EF4-FFF2-40B4-BE49-F238E27FC236}">
                <a16:creationId xmlns:a16="http://schemas.microsoft.com/office/drawing/2014/main" id="{28B3E343-E1F1-4382-B00C-99F74DB28A7E}"/>
              </a:ext>
            </a:extLst>
          </p:cNvPr>
          <p:cNvSpPr/>
          <p:nvPr/>
        </p:nvSpPr>
        <p:spPr>
          <a:xfrm>
            <a:off x="7695742" y="3276426"/>
            <a:ext cx="3080666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Asesora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Argelia Eugenia </a:t>
            </a:r>
            <a:r>
              <a:rPr lang="es-MX" sz="1050" b="1" dirty="0" err="1">
                <a:solidFill>
                  <a:schemeClr val="tx1"/>
                </a:solidFill>
              </a:rPr>
              <a:t>Güereca</a:t>
            </a:r>
            <a:r>
              <a:rPr lang="es-MX" sz="1050" b="1" dirty="0">
                <a:solidFill>
                  <a:schemeClr val="tx1"/>
                </a:solidFill>
              </a:rPr>
              <a:t> Hernández</a:t>
            </a:r>
          </a:p>
          <a:p>
            <a:pPr algn="ctr"/>
            <a:r>
              <a:rPr lang="es-MX" sz="1050" b="1" dirty="0" err="1">
                <a:solidFill>
                  <a:schemeClr val="tx1"/>
                </a:solidFill>
              </a:rPr>
              <a:t>DGAX</a:t>
            </a:r>
            <a:endParaRPr lang="es-MX" sz="1050" b="1" dirty="0">
              <a:solidFill>
                <a:schemeClr val="tx1"/>
              </a:solidFill>
            </a:endParaRP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BEFD1240-6D08-498E-A0DC-DDEE92476F1C}"/>
              </a:ext>
            </a:extLst>
          </p:cNvPr>
          <p:cNvSpPr/>
          <p:nvPr/>
        </p:nvSpPr>
        <p:spPr>
          <a:xfrm>
            <a:off x="7695742" y="2032073"/>
            <a:ext cx="3096344" cy="1022358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588A02F-E23A-406C-AB95-A09AFC4AA7B9}"/>
              </a:ext>
            </a:extLst>
          </p:cNvPr>
          <p:cNvSpPr txBox="1"/>
          <p:nvPr/>
        </p:nvSpPr>
        <p:spPr>
          <a:xfrm>
            <a:off x="189427" y="7917484"/>
            <a:ext cx="9982752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Asesores adscritos al Despacho del Auditor Superior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2B96E5F-261C-460B-BED4-8A88D8654D3F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719391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E2BC7-637E-4D5E-443A-569FAF639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02F1384-8589-B57B-C1FE-5E31C55AFC10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9243914" y="3054431"/>
            <a:ext cx="0" cy="9420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1 Bisel">
            <a:extLst>
              <a:ext uri="{FF2B5EF4-FFF2-40B4-BE49-F238E27FC236}">
                <a16:creationId xmlns:a16="http://schemas.microsoft.com/office/drawing/2014/main" id="{1ACF3DD2-0DE9-4CD6-8BAD-203286A89A4A}"/>
              </a:ext>
            </a:extLst>
          </p:cNvPr>
          <p:cNvSpPr/>
          <p:nvPr/>
        </p:nvSpPr>
        <p:spPr>
          <a:xfrm>
            <a:off x="7695742" y="3276426"/>
            <a:ext cx="3080666" cy="889247"/>
          </a:xfrm>
          <a:prstGeom prst="bevel">
            <a:avLst>
              <a:gd name="adj" fmla="val 5441"/>
            </a:avLst>
          </a:prstGeom>
          <a:solidFill>
            <a:srgbClr val="C0C08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124" tIns="36061" rIns="72124" bIns="36061" anchor="ctr"/>
          <a:lstStyle/>
          <a:p>
            <a:pPr algn="ctr"/>
            <a:r>
              <a:rPr lang="es-MX" sz="1050" b="1" dirty="0">
                <a:solidFill>
                  <a:schemeClr val="tx1"/>
                </a:solidFill>
              </a:rPr>
              <a:t>Responsable de la Unidad de Transparencia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Lic. Roberto Soto Lozano</a:t>
            </a:r>
          </a:p>
          <a:p>
            <a:pPr algn="ctr"/>
            <a:r>
              <a:rPr lang="es-MX" sz="1050" b="1" dirty="0">
                <a:solidFill>
                  <a:schemeClr val="tx1"/>
                </a:solidFill>
              </a:rPr>
              <a:t>DAA</a:t>
            </a:r>
          </a:p>
        </p:txBody>
      </p:sp>
      <p:sp>
        <p:nvSpPr>
          <p:cNvPr id="6" name="1 Bisel">
            <a:extLst>
              <a:ext uri="{FF2B5EF4-FFF2-40B4-BE49-F238E27FC236}">
                <a16:creationId xmlns:a16="http://schemas.microsoft.com/office/drawing/2014/main" id="{D1D2906B-71C3-D4F3-8B10-99CD4777DE61}"/>
              </a:ext>
            </a:extLst>
          </p:cNvPr>
          <p:cNvSpPr/>
          <p:nvPr/>
        </p:nvSpPr>
        <p:spPr>
          <a:xfrm>
            <a:off x="7695742" y="2032073"/>
            <a:ext cx="3096344" cy="1022358"/>
          </a:xfrm>
          <a:prstGeom prst="bevel">
            <a:avLst>
              <a:gd name="adj" fmla="val 5441"/>
            </a:avLst>
          </a:prstGeom>
          <a:solidFill>
            <a:schemeClr val="tx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26" tIns="28562" rIns="57126" bIns="28562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1122" b="1" dirty="0">
                <a:solidFill>
                  <a:schemeClr val="bg1"/>
                </a:solidFill>
              </a:rPr>
              <a:t>AUDITOR SUPERIOR DEL ESTADO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C.P. MANUEL RAMÍREZ BRIONES</a:t>
            </a:r>
          </a:p>
          <a:p>
            <a:pPr algn="ctr">
              <a:defRPr/>
            </a:pPr>
            <a:r>
              <a:rPr lang="es-MX" sz="918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FC2D63-80F1-C511-7DC8-B3BA7BE90D79}"/>
              </a:ext>
            </a:extLst>
          </p:cNvPr>
          <p:cNvSpPr txBox="1"/>
          <p:nvPr/>
        </p:nvSpPr>
        <p:spPr>
          <a:xfrm>
            <a:off x="189427" y="7917484"/>
            <a:ext cx="9982752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56" b="1" dirty="0">
                <a:latin typeface="Arial" charset="0"/>
                <a:ea typeface="Arial" charset="0"/>
                <a:cs typeface="Arial" charset="0"/>
              </a:rPr>
              <a:t>    Unidad de Transparencia</a:t>
            </a:r>
            <a:endParaRPr lang="es-ES_tradnl" sz="285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437F41-E15A-4544-85AB-BAD1D9A29A39}"/>
              </a:ext>
            </a:extLst>
          </p:cNvPr>
          <p:cNvSpPr txBox="1"/>
          <p:nvPr/>
        </p:nvSpPr>
        <p:spPr>
          <a:xfrm>
            <a:off x="12548443" y="7608809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NOTA: En la presente estructura no existen puestos vacantes.</a:t>
            </a:r>
          </a:p>
        </p:txBody>
      </p:sp>
    </p:spTree>
    <p:extLst>
      <p:ext uri="{BB962C8B-B14F-4D97-AF65-F5344CB8AC3E}">
        <p14:creationId xmlns:p14="http://schemas.microsoft.com/office/powerpoint/2010/main" val="36013064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24705</TotalTime>
  <Words>2930</Words>
  <Application>Microsoft Office PowerPoint</Application>
  <PresentationFormat>Personalizado</PresentationFormat>
  <Paragraphs>869</Paragraphs>
  <Slides>11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Rogelio Camargo</dc:creator>
  <cp:lastModifiedBy>Karla Regina de la Peña Ortiz</cp:lastModifiedBy>
  <cp:revision>1471</cp:revision>
  <cp:lastPrinted>2025-08-19T15:40:03Z</cp:lastPrinted>
  <dcterms:created xsi:type="dcterms:W3CDTF">2016-06-21T15:07:26Z</dcterms:created>
  <dcterms:modified xsi:type="dcterms:W3CDTF">2025-10-10T17:15:23Z</dcterms:modified>
</cp:coreProperties>
</file>